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3" r:id="rId2"/>
    <p:sldId id="268" r:id="rId3"/>
    <p:sldId id="259" r:id="rId4"/>
    <p:sldId id="264" r:id="rId5"/>
    <p:sldId id="269" r:id="rId6"/>
    <p:sldId id="26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40FF"/>
    <a:srgbClr val="009051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31"/>
    <p:restoredTop sz="94628"/>
  </p:normalViewPr>
  <p:slideViewPr>
    <p:cSldViewPr snapToGrid="0">
      <p:cViewPr varScale="1">
        <p:scale>
          <a:sx n="114" d="100"/>
          <a:sy n="114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B43B9-7CB1-9A43-A53F-9D829884C66F}" type="datetimeFigureOut">
              <a:rPr lang="de-DE" smtClean="0"/>
              <a:t>23.04.25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B9977-FBB1-664C-ABC9-589FD35968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56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F721A-85AB-FFFD-C63E-0D7C46721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D772AE8-B275-14AC-0501-A3D05BCB9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ACA684-2944-1D0A-A96F-A64B95CB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F1836E-A3CE-1B90-68D1-52DF8F5B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16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756B37-AF0D-5DB2-F12C-C965F024A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C8C35D-4C37-A85B-2445-0360EDD66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6CF36E-87BE-0EF0-642C-A1FBB771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23A5F6-601E-89A8-6C8C-ECE7FCB4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21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87E10-CA4F-3D8C-7368-C22FA9A2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5BC54F-9CEE-6281-D4E6-ED0DEF7FC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DCBD09-B877-C231-3A72-4CA07601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B4A461-0E3A-3FB2-23C3-61A5044B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42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0E02A-643A-1154-E80D-F1C78CF22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BCD22D-50FF-F4A7-EBC3-D86F167A4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1743C5-2B60-D9D4-8E94-0EF673C6D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265EE9-5C8D-2023-1DD6-24120C95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38FF79-15E6-0B02-E83B-9C1FC29E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41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1F6BA-708D-D0ED-D754-1B4258CC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2A1BA2-14FE-6A46-98AC-84CF9016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F6F4AC-645C-1EAE-7189-065D32F21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2B4A669-E0F8-4243-CB35-AA96A420F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C56D8F-8986-7391-F523-D732EA03B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9270D4-678A-234E-C609-F2701A19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F8F1586-D04F-F877-D5AC-0C6BFC3C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00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67621-105E-603C-04C6-2D7F0F8C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26BE9BB-FCB9-B289-23C4-DD3FFA71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273070F-3FA0-A3D2-0823-C2BFCCE3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80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E2A9315-DD80-71AD-CCC7-CDB0F5A5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82CD3B-7418-FEB6-409F-38BBB72A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12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0D63B-53D3-A22A-1327-CC308332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CC7189-97D2-F0B1-D6DE-4BF69C454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AB3765-1DE8-6E4E-3FCF-86B84C3D4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E5452C-0637-B0E0-3E6B-BBCDB356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6B731B-62DA-EF2B-8701-F8EF5C93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29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ABF2B-B3EB-269F-CD65-9CDB50A40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ED85F8-25E4-FB06-5653-8E7C85BD7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985F6-E35B-C789-8E5C-BFA20E87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12D0FE-00F1-7887-66BB-9012C71FC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E72C8F8-C954-794B-242F-BA5226A4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48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ree Paper Brown photo and picture">
            <a:extLst>
              <a:ext uri="{FF2B5EF4-FFF2-40B4-BE49-F238E27FC236}">
                <a16:creationId xmlns:a16="http://schemas.microsoft.com/office/drawing/2014/main" id="{78AADB3D-2FC4-16E4-BE55-D6AB72FEB5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BE2480A-8467-C2E2-E80C-C40F97FBE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2E0AFE-40DE-F6C3-B58B-6D90A6027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EE39E1-C59C-5F32-2521-D51B8E9F3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0FD922-2FA6-F847-DDC8-17591114D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55F48F-16DF-C645-BACE-08A86B416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34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07BF7A5B-6D72-C828-0342-6F514851F125}"/>
              </a:ext>
            </a:extLst>
          </p:cNvPr>
          <p:cNvSpPr/>
          <p:nvPr/>
        </p:nvSpPr>
        <p:spPr>
          <a:xfrm>
            <a:off x="4752931" y="398581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Horan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21C00AC-E7BC-FADC-D079-8CDC93AABC0D}"/>
              </a:ext>
            </a:extLst>
          </p:cNvPr>
          <p:cNvSpPr/>
          <p:nvPr/>
        </p:nvSpPr>
        <p:spPr>
          <a:xfrm>
            <a:off x="3035831" y="686704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Abdul Fatah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AF91A41-6D2B-72F4-DB4F-FD63EA0C0099}"/>
              </a:ext>
            </a:extLst>
          </p:cNvPr>
          <p:cNvSpPr/>
          <p:nvPr/>
        </p:nvSpPr>
        <p:spPr>
          <a:xfrm>
            <a:off x="1966274" y="1273012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Dana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7C7BE4B-F152-89D1-4F75-66E2A3CF48A2}"/>
              </a:ext>
            </a:extLst>
          </p:cNvPr>
          <p:cNvSpPr/>
          <p:nvPr/>
        </p:nvSpPr>
        <p:spPr>
          <a:xfrm>
            <a:off x="1530075" y="1711759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Kosta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7121CD3-BEA5-2EAF-913A-056E2D6FACCB}"/>
              </a:ext>
            </a:extLst>
          </p:cNvPr>
          <p:cNvSpPr/>
          <p:nvPr/>
        </p:nvSpPr>
        <p:spPr>
          <a:xfrm>
            <a:off x="6470030" y="525673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Rahim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E6721DD-334D-C208-E1F7-20A9A227EA78}"/>
              </a:ext>
            </a:extLst>
          </p:cNvPr>
          <p:cNvSpPr/>
          <p:nvPr/>
        </p:nvSpPr>
        <p:spPr>
          <a:xfrm>
            <a:off x="7289535" y="835941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Sara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9F71D91-D061-FDBF-3C1E-1551D379BD0D}"/>
              </a:ext>
            </a:extLst>
          </p:cNvPr>
          <p:cNvSpPr/>
          <p:nvPr/>
        </p:nvSpPr>
        <p:spPr>
          <a:xfrm>
            <a:off x="7958020" y="1160415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Jano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18C89CF-6798-847F-125D-C4C0B0DFA4B7}"/>
              </a:ext>
            </a:extLst>
          </p:cNvPr>
          <p:cNvSpPr/>
          <p:nvPr/>
        </p:nvSpPr>
        <p:spPr>
          <a:xfrm>
            <a:off x="1451059" y="2199521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ein Platz frei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175A8AC-0481-F955-5BB2-0FF9F6B788C9}"/>
              </a:ext>
            </a:extLst>
          </p:cNvPr>
          <p:cNvSpPr/>
          <p:nvPr/>
        </p:nvSpPr>
        <p:spPr>
          <a:xfrm>
            <a:off x="1310502" y="2752599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Timur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8038345-07AE-3799-E4A3-0CEF6DC3078C}"/>
              </a:ext>
            </a:extLst>
          </p:cNvPr>
          <p:cNvSpPr/>
          <p:nvPr/>
        </p:nvSpPr>
        <p:spPr>
          <a:xfrm>
            <a:off x="1703973" y="3228297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Taha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EA9C7FD-AC98-23FC-DD79-4A4658E0C929}"/>
              </a:ext>
            </a:extLst>
          </p:cNvPr>
          <p:cNvSpPr/>
          <p:nvPr/>
        </p:nvSpPr>
        <p:spPr>
          <a:xfrm>
            <a:off x="1194516" y="3774592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 err="1">
                <a:solidFill>
                  <a:schemeClr val="tx1"/>
                </a:solidFill>
                <a:latin typeface="The Hand" panose="03070502030502020204" pitchFamily="66" charset="0"/>
              </a:rPr>
              <a:t>Raiyan</a:t>
            </a:r>
            <a:endParaRPr lang="de-DE" sz="3600" b="1" dirty="0">
              <a:solidFill>
                <a:schemeClr val="tx1"/>
              </a:solidFill>
              <a:latin typeface="The Hand" panose="03070502030502020204" pitchFamily="66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E21B58A-039F-3A83-40E8-E6DD35170B65}"/>
              </a:ext>
            </a:extLst>
          </p:cNvPr>
          <p:cNvSpPr/>
          <p:nvPr/>
        </p:nvSpPr>
        <p:spPr>
          <a:xfrm>
            <a:off x="1260857" y="4371213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Helena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1AF1582-F502-6995-4DDE-35580B3F5C15}"/>
              </a:ext>
            </a:extLst>
          </p:cNvPr>
          <p:cNvSpPr/>
          <p:nvPr/>
        </p:nvSpPr>
        <p:spPr>
          <a:xfrm>
            <a:off x="8339255" y="1658762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Jessica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F141838-52BB-4A26-040F-8A94935F3351}"/>
              </a:ext>
            </a:extLst>
          </p:cNvPr>
          <p:cNvSpPr/>
          <p:nvPr/>
        </p:nvSpPr>
        <p:spPr>
          <a:xfrm>
            <a:off x="8720490" y="2181924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 err="1">
                <a:solidFill>
                  <a:schemeClr val="tx1"/>
                </a:solidFill>
                <a:latin typeface="The Hand" panose="03070502030502020204" pitchFamily="66" charset="0"/>
              </a:rPr>
              <a:t>Nawneet</a:t>
            </a:r>
            <a:endParaRPr lang="de-DE" sz="3600" b="1" dirty="0">
              <a:solidFill>
                <a:schemeClr val="tx1"/>
              </a:solidFill>
              <a:latin typeface="The Hand" panose="03070502030502020204" pitchFamily="66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4906E6D-680C-2623-71B5-1E88011FB5EF}"/>
              </a:ext>
            </a:extLst>
          </p:cNvPr>
          <p:cNvSpPr/>
          <p:nvPr/>
        </p:nvSpPr>
        <p:spPr>
          <a:xfrm>
            <a:off x="8843570" y="2733882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Rojen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A038064-DCB0-AA59-DA44-8D368D27D5AB}"/>
              </a:ext>
            </a:extLst>
          </p:cNvPr>
          <p:cNvSpPr/>
          <p:nvPr/>
        </p:nvSpPr>
        <p:spPr>
          <a:xfrm>
            <a:off x="8859621" y="3321842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Damian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8AFC0F8-6B24-B7AF-001B-654D67F62A44}"/>
              </a:ext>
            </a:extLst>
          </p:cNvPr>
          <p:cNvSpPr/>
          <p:nvPr/>
        </p:nvSpPr>
        <p:spPr>
          <a:xfrm>
            <a:off x="8797937" y="3872685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Maja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1D509E67-4F7C-A2F7-28AF-342BDB807641}"/>
              </a:ext>
            </a:extLst>
          </p:cNvPr>
          <p:cNvSpPr/>
          <p:nvPr/>
        </p:nvSpPr>
        <p:spPr>
          <a:xfrm>
            <a:off x="8575566" y="4449690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Flynn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7BC4DDA-A005-9C55-3D47-B0F0E469846B}"/>
              </a:ext>
            </a:extLst>
          </p:cNvPr>
          <p:cNvSpPr/>
          <p:nvPr/>
        </p:nvSpPr>
        <p:spPr>
          <a:xfrm>
            <a:off x="1515720" y="4967834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Marcel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A6C9F99F-EE66-1166-613D-2B40682F6D1C}"/>
              </a:ext>
            </a:extLst>
          </p:cNvPr>
          <p:cNvSpPr/>
          <p:nvPr/>
        </p:nvSpPr>
        <p:spPr>
          <a:xfrm>
            <a:off x="2010648" y="5493681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Amira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E05B662-C383-50E4-BB8F-729154641706}"/>
              </a:ext>
            </a:extLst>
          </p:cNvPr>
          <p:cNvSpPr/>
          <p:nvPr/>
        </p:nvSpPr>
        <p:spPr>
          <a:xfrm>
            <a:off x="2406884" y="6040153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Hamza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5E095B17-C94D-060B-E2A8-C5A01BB94B59}"/>
              </a:ext>
            </a:extLst>
          </p:cNvPr>
          <p:cNvSpPr/>
          <p:nvPr/>
        </p:nvSpPr>
        <p:spPr>
          <a:xfrm>
            <a:off x="8353195" y="4983563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Ewelina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B61BA523-655D-E099-EAE5-1D38402ED3C8}"/>
              </a:ext>
            </a:extLst>
          </p:cNvPr>
          <p:cNvSpPr/>
          <p:nvPr/>
        </p:nvSpPr>
        <p:spPr>
          <a:xfrm>
            <a:off x="8122645" y="5493681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Luisa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3C7DA7E-FDFB-124C-CAA8-94B0D2A0C39E}"/>
              </a:ext>
            </a:extLst>
          </p:cNvPr>
          <p:cNvSpPr/>
          <p:nvPr/>
        </p:nvSpPr>
        <p:spPr>
          <a:xfrm>
            <a:off x="7644439" y="6040153"/>
            <a:ext cx="1862254" cy="64677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chemeClr val="tx1"/>
                </a:solidFill>
                <a:latin typeface="The Hand" panose="03070502030502020204" pitchFamily="66" charset="0"/>
              </a:rPr>
              <a:t>Artem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D7E661B-781F-99C3-B08B-61A5C272B88F}"/>
              </a:ext>
            </a:extLst>
          </p:cNvPr>
          <p:cNvSpPr>
            <a:spLocks noChangeAspect="1"/>
          </p:cNvSpPr>
          <p:nvPr/>
        </p:nvSpPr>
        <p:spPr>
          <a:xfrm>
            <a:off x="3234296" y="1100251"/>
            <a:ext cx="5400000" cy="5400000"/>
          </a:xfrm>
          <a:custGeom>
            <a:avLst/>
            <a:gdLst>
              <a:gd name="connsiteX0" fmla="*/ 0 w 5400000"/>
              <a:gd name="connsiteY0" fmla="*/ 2700000 h 5400000"/>
              <a:gd name="connsiteX1" fmla="*/ 2700000 w 5400000"/>
              <a:gd name="connsiteY1" fmla="*/ 0 h 5400000"/>
              <a:gd name="connsiteX2" fmla="*/ 5400000 w 5400000"/>
              <a:gd name="connsiteY2" fmla="*/ 2700000 h 5400000"/>
              <a:gd name="connsiteX3" fmla="*/ 2700000 w 5400000"/>
              <a:gd name="connsiteY3" fmla="*/ 5400000 h 5400000"/>
              <a:gd name="connsiteX4" fmla="*/ 0 w 5400000"/>
              <a:gd name="connsiteY4" fmla="*/ 2700000 h 54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0" h="5400000" fill="none" extrusionOk="0">
                <a:moveTo>
                  <a:pt x="0" y="2700000"/>
                </a:moveTo>
                <a:cubicBezTo>
                  <a:pt x="92505" y="1219805"/>
                  <a:pt x="1301639" y="-190998"/>
                  <a:pt x="2700000" y="0"/>
                </a:cubicBezTo>
                <a:cubicBezTo>
                  <a:pt x="3847167" y="-52679"/>
                  <a:pt x="5273003" y="1328398"/>
                  <a:pt x="5400000" y="2700000"/>
                </a:cubicBezTo>
                <a:cubicBezTo>
                  <a:pt x="5395474" y="4148005"/>
                  <a:pt x="4083075" y="5550221"/>
                  <a:pt x="2700000" y="5400000"/>
                </a:cubicBezTo>
                <a:cubicBezTo>
                  <a:pt x="1515117" y="5571472"/>
                  <a:pt x="42554" y="4201400"/>
                  <a:pt x="0" y="2700000"/>
                </a:cubicBezTo>
                <a:close/>
              </a:path>
              <a:path w="5400000" h="5400000" stroke="0" extrusionOk="0">
                <a:moveTo>
                  <a:pt x="0" y="2700000"/>
                </a:moveTo>
                <a:cubicBezTo>
                  <a:pt x="-147095" y="1118099"/>
                  <a:pt x="1070754" y="51822"/>
                  <a:pt x="2700000" y="0"/>
                </a:cubicBezTo>
                <a:cubicBezTo>
                  <a:pt x="4315265" y="26125"/>
                  <a:pt x="5249907" y="1213604"/>
                  <a:pt x="5400000" y="2700000"/>
                </a:cubicBezTo>
                <a:cubicBezTo>
                  <a:pt x="5302448" y="4286434"/>
                  <a:pt x="4155438" y="5597498"/>
                  <a:pt x="2700000" y="5400000"/>
                </a:cubicBezTo>
                <a:cubicBezTo>
                  <a:pt x="1169343" y="5378395"/>
                  <a:pt x="312580" y="4340522"/>
                  <a:pt x="0" y="270000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dirty="0">
                <a:solidFill>
                  <a:schemeClr val="tx1"/>
                </a:solidFill>
                <a:latin typeface="I Love Glitter" pitchFamily="2" charset="77"/>
              </a:rPr>
              <a:t>Sitzkreis </a:t>
            </a:r>
          </a:p>
          <a:p>
            <a:pPr algn="ctr"/>
            <a:r>
              <a:rPr lang="de-DE" sz="8000" dirty="0">
                <a:solidFill>
                  <a:schemeClr val="tx1"/>
                </a:solidFill>
                <a:latin typeface="I Love Glitter" pitchFamily="2" charset="77"/>
              </a:rPr>
              <a:t>5a</a:t>
            </a:r>
          </a:p>
        </p:txBody>
      </p:sp>
    </p:spTree>
    <p:extLst>
      <p:ext uri="{BB962C8B-B14F-4D97-AF65-F5344CB8AC3E}">
        <p14:creationId xmlns:p14="http://schemas.microsoft.com/office/powerpoint/2010/main" val="38763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E9AF2E-D585-DD05-4BD7-D55D8644C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FC9E9900-8296-2E0C-B7A3-417783D2A98C}"/>
              </a:ext>
            </a:extLst>
          </p:cNvPr>
          <p:cNvSpPr/>
          <p:nvPr/>
        </p:nvSpPr>
        <p:spPr>
          <a:xfrm>
            <a:off x="961253" y="1234471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784576 w 5336268"/>
              <a:gd name="connsiteY2" fmla="*/ 0 h 940321"/>
              <a:gd name="connsiteX3" fmla="*/ 1311972 w 5336268"/>
              <a:gd name="connsiteY3" fmla="*/ 0 h 940321"/>
              <a:gd name="connsiteX4" fmla="*/ 1990053 w 5336268"/>
              <a:gd name="connsiteY4" fmla="*/ 0 h 940321"/>
              <a:gd name="connsiteX5" fmla="*/ 2517449 w 5336268"/>
              <a:gd name="connsiteY5" fmla="*/ 0 h 940321"/>
              <a:gd name="connsiteX6" fmla="*/ 3195530 w 5336268"/>
              <a:gd name="connsiteY6" fmla="*/ 0 h 940321"/>
              <a:gd name="connsiteX7" fmla="*/ 3672698 w 5336268"/>
              <a:gd name="connsiteY7" fmla="*/ 0 h 940321"/>
              <a:gd name="connsiteX8" fmla="*/ 4350779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652149 w 5336268"/>
              <a:gd name="connsiteY13" fmla="*/ 940321 h 940321"/>
              <a:gd name="connsiteX14" fmla="*/ 4074524 w 5336268"/>
              <a:gd name="connsiteY14" fmla="*/ 940321 h 940321"/>
              <a:gd name="connsiteX15" fmla="*/ 3446671 w 5336268"/>
              <a:gd name="connsiteY15" fmla="*/ 940321 h 940321"/>
              <a:gd name="connsiteX16" fmla="*/ 2919275 w 5336268"/>
              <a:gd name="connsiteY16" fmla="*/ 940321 h 940321"/>
              <a:gd name="connsiteX17" fmla="*/ 2190966 w 5336268"/>
              <a:gd name="connsiteY17" fmla="*/ 940321 h 940321"/>
              <a:gd name="connsiteX18" fmla="*/ 1563113 w 5336268"/>
              <a:gd name="connsiteY18" fmla="*/ 940321 h 940321"/>
              <a:gd name="connsiteX19" fmla="*/ 834804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fill="none" extrusionOk="0">
                <a:moveTo>
                  <a:pt x="0" y="156723"/>
                </a:moveTo>
                <a:cubicBezTo>
                  <a:pt x="-5719" y="69843"/>
                  <a:pt x="76276" y="5260"/>
                  <a:pt x="156723" y="0"/>
                </a:cubicBezTo>
                <a:cubicBezTo>
                  <a:pt x="459641" y="4002"/>
                  <a:pt x="567388" y="8123"/>
                  <a:pt x="784576" y="0"/>
                </a:cubicBezTo>
                <a:cubicBezTo>
                  <a:pt x="1001764" y="-8123"/>
                  <a:pt x="1115596" y="449"/>
                  <a:pt x="1311972" y="0"/>
                </a:cubicBezTo>
                <a:cubicBezTo>
                  <a:pt x="1508348" y="-449"/>
                  <a:pt x="1799271" y="18872"/>
                  <a:pt x="1990053" y="0"/>
                </a:cubicBezTo>
                <a:cubicBezTo>
                  <a:pt x="2180835" y="-18872"/>
                  <a:pt x="2280463" y="10601"/>
                  <a:pt x="2517449" y="0"/>
                </a:cubicBezTo>
                <a:cubicBezTo>
                  <a:pt x="2754435" y="-10601"/>
                  <a:pt x="2906555" y="-14727"/>
                  <a:pt x="3195530" y="0"/>
                </a:cubicBezTo>
                <a:cubicBezTo>
                  <a:pt x="3484505" y="14727"/>
                  <a:pt x="3438925" y="-18055"/>
                  <a:pt x="3672698" y="0"/>
                </a:cubicBezTo>
                <a:cubicBezTo>
                  <a:pt x="3906471" y="18055"/>
                  <a:pt x="4019738" y="16455"/>
                  <a:pt x="4350779" y="0"/>
                </a:cubicBezTo>
                <a:cubicBezTo>
                  <a:pt x="4681820" y="-16455"/>
                  <a:pt x="4986260" y="-6757"/>
                  <a:pt x="5179545" y="0"/>
                </a:cubicBezTo>
                <a:cubicBezTo>
                  <a:pt x="5259814" y="3526"/>
                  <a:pt x="5340829" y="82525"/>
                  <a:pt x="5336268" y="156723"/>
                </a:cubicBezTo>
                <a:cubicBezTo>
                  <a:pt x="5365072" y="324337"/>
                  <a:pt x="5309576" y="511130"/>
                  <a:pt x="5336268" y="783598"/>
                </a:cubicBezTo>
                <a:cubicBezTo>
                  <a:pt x="5338618" y="869532"/>
                  <a:pt x="5263693" y="957001"/>
                  <a:pt x="5179545" y="940321"/>
                </a:cubicBezTo>
                <a:cubicBezTo>
                  <a:pt x="5044795" y="961010"/>
                  <a:pt x="4870143" y="950845"/>
                  <a:pt x="4652149" y="940321"/>
                </a:cubicBezTo>
                <a:cubicBezTo>
                  <a:pt x="4434155" y="929797"/>
                  <a:pt x="4261136" y="962827"/>
                  <a:pt x="4074524" y="940321"/>
                </a:cubicBezTo>
                <a:cubicBezTo>
                  <a:pt x="3887913" y="917815"/>
                  <a:pt x="3611364" y="954147"/>
                  <a:pt x="3446671" y="940321"/>
                </a:cubicBezTo>
                <a:cubicBezTo>
                  <a:pt x="3281978" y="926495"/>
                  <a:pt x="3049369" y="942307"/>
                  <a:pt x="2919275" y="940321"/>
                </a:cubicBezTo>
                <a:cubicBezTo>
                  <a:pt x="2789181" y="938335"/>
                  <a:pt x="2540924" y="908804"/>
                  <a:pt x="2190966" y="940321"/>
                </a:cubicBezTo>
                <a:cubicBezTo>
                  <a:pt x="1841008" y="971838"/>
                  <a:pt x="1773209" y="912720"/>
                  <a:pt x="1563113" y="940321"/>
                </a:cubicBezTo>
                <a:cubicBezTo>
                  <a:pt x="1353017" y="967922"/>
                  <a:pt x="1047285" y="932998"/>
                  <a:pt x="834804" y="940321"/>
                </a:cubicBezTo>
                <a:cubicBezTo>
                  <a:pt x="622323" y="947644"/>
                  <a:pt x="408697" y="926906"/>
                  <a:pt x="156723" y="940321"/>
                </a:cubicBezTo>
                <a:cubicBezTo>
                  <a:pt x="67425" y="950364"/>
                  <a:pt x="2722" y="865570"/>
                  <a:pt x="0" y="783598"/>
                </a:cubicBezTo>
                <a:cubicBezTo>
                  <a:pt x="10610" y="490577"/>
                  <a:pt x="29846" y="386683"/>
                  <a:pt x="0" y="156723"/>
                </a:cubicBezTo>
                <a:close/>
              </a:path>
              <a:path w="5336268" h="940321" stroke="0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Dienstag: </a:t>
            </a:r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Mobbing</a:t>
            </a: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D716890E-81BC-99AC-6001-35B9B0227279}"/>
              </a:ext>
            </a:extLst>
          </p:cNvPr>
          <p:cNvSpPr/>
          <p:nvPr/>
        </p:nvSpPr>
        <p:spPr>
          <a:xfrm rot="16200000">
            <a:off x="-996945" y="2466896"/>
            <a:ext cx="3367652" cy="1087052"/>
          </a:xfrm>
          <a:custGeom>
            <a:avLst/>
            <a:gdLst>
              <a:gd name="connsiteX0" fmla="*/ 0 w 3367652"/>
              <a:gd name="connsiteY0" fmla="*/ 181179 h 1087052"/>
              <a:gd name="connsiteX1" fmla="*/ 181179 w 3367652"/>
              <a:gd name="connsiteY1" fmla="*/ 0 h 1087052"/>
              <a:gd name="connsiteX2" fmla="*/ 842344 w 3367652"/>
              <a:gd name="connsiteY2" fmla="*/ 0 h 1087052"/>
              <a:gd name="connsiteX3" fmla="*/ 1413350 w 3367652"/>
              <a:gd name="connsiteY3" fmla="*/ 0 h 1087052"/>
              <a:gd name="connsiteX4" fmla="*/ 1954302 w 3367652"/>
              <a:gd name="connsiteY4" fmla="*/ 0 h 1087052"/>
              <a:gd name="connsiteX5" fmla="*/ 2585414 w 3367652"/>
              <a:gd name="connsiteY5" fmla="*/ 0 h 1087052"/>
              <a:gd name="connsiteX6" fmla="*/ 3186473 w 3367652"/>
              <a:gd name="connsiteY6" fmla="*/ 0 h 1087052"/>
              <a:gd name="connsiteX7" fmla="*/ 3367652 w 3367652"/>
              <a:gd name="connsiteY7" fmla="*/ 181179 h 1087052"/>
              <a:gd name="connsiteX8" fmla="*/ 3367652 w 3367652"/>
              <a:gd name="connsiteY8" fmla="*/ 543526 h 1087052"/>
              <a:gd name="connsiteX9" fmla="*/ 3367652 w 3367652"/>
              <a:gd name="connsiteY9" fmla="*/ 905873 h 1087052"/>
              <a:gd name="connsiteX10" fmla="*/ 3186473 w 3367652"/>
              <a:gd name="connsiteY10" fmla="*/ 1087052 h 1087052"/>
              <a:gd name="connsiteX11" fmla="*/ 2555361 w 3367652"/>
              <a:gd name="connsiteY11" fmla="*/ 1087052 h 1087052"/>
              <a:gd name="connsiteX12" fmla="*/ 1894197 w 3367652"/>
              <a:gd name="connsiteY12" fmla="*/ 1087052 h 1087052"/>
              <a:gd name="connsiteX13" fmla="*/ 1233032 w 3367652"/>
              <a:gd name="connsiteY13" fmla="*/ 1087052 h 1087052"/>
              <a:gd name="connsiteX14" fmla="*/ 181179 w 3367652"/>
              <a:gd name="connsiteY14" fmla="*/ 1087052 h 1087052"/>
              <a:gd name="connsiteX15" fmla="*/ 0 w 3367652"/>
              <a:gd name="connsiteY15" fmla="*/ 905873 h 1087052"/>
              <a:gd name="connsiteX16" fmla="*/ 0 w 3367652"/>
              <a:gd name="connsiteY16" fmla="*/ 536279 h 1087052"/>
              <a:gd name="connsiteX17" fmla="*/ 0 w 3367652"/>
              <a:gd name="connsiteY17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67652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449485" y="-1513"/>
                  <a:pt x="543635" y="12176"/>
                  <a:pt x="842344" y="0"/>
                </a:cubicBezTo>
                <a:cubicBezTo>
                  <a:pt x="1141053" y="-12176"/>
                  <a:pt x="1209378" y="20632"/>
                  <a:pt x="1413350" y="0"/>
                </a:cubicBezTo>
                <a:cubicBezTo>
                  <a:pt x="1617322" y="-20632"/>
                  <a:pt x="1825010" y="-26596"/>
                  <a:pt x="1954302" y="0"/>
                </a:cubicBezTo>
                <a:cubicBezTo>
                  <a:pt x="2083594" y="26596"/>
                  <a:pt x="2370455" y="-31300"/>
                  <a:pt x="2585414" y="0"/>
                </a:cubicBezTo>
                <a:cubicBezTo>
                  <a:pt x="2800373" y="31300"/>
                  <a:pt x="2967040" y="17112"/>
                  <a:pt x="3186473" y="0"/>
                </a:cubicBezTo>
                <a:cubicBezTo>
                  <a:pt x="3296438" y="-16116"/>
                  <a:pt x="3353602" y="93464"/>
                  <a:pt x="3367652" y="181179"/>
                </a:cubicBezTo>
                <a:cubicBezTo>
                  <a:pt x="3377243" y="292893"/>
                  <a:pt x="3375471" y="456843"/>
                  <a:pt x="3367652" y="543526"/>
                </a:cubicBezTo>
                <a:cubicBezTo>
                  <a:pt x="3359833" y="630209"/>
                  <a:pt x="3363024" y="808127"/>
                  <a:pt x="3367652" y="905873"/>
                </a:cubicBezTo>
                <a:cubicBezTo>
                  <a:pt x="3346624" y="1004732"/>
                  <a:pt x="3289829" y="1078019"/>
                  <a:pt x="3186473" y="1087052"/>
                </a:cubicBezTo>
                <a:cubicBezTo>
                  <a:pt x="3046104" y="1114006"/>
                  <a:pt x="2778220" y="1113875"/>
                  <a:pt x="2555361" y="1087052"/>
                </a:cubicBezTo>
                <a:cubicBezTo>
                  <a:pt x="2332502" y="1060229"/>
                  <a:pt x="2147824" y="1065365"/>
                  <a:pt x="1894197" y="1087052"/>
                </a:cubicBezTo>
                <a:cubicBezTo>
                  <a:pt x="1640570" y="1108739"/>
                  <a:pt x="1518338" y="1111578"/>
                  <a:pt x="1233032" y="1087052"/>
                </a:cubicBezTo>
                <a:cubicBezTo>
                  <a:pt x="947726" y="1062526"/>
                  <a:pt x="555098" y="1125399"/>
                  <a:pt x="181179" y="1087052"/>
                </a:cubicBezTo>
                <a:cubicBezTo>
                  <a:pt x="70289" y="1076850"/>
                  <a:pt x="-4736" y="998855"/>
                  <a:pt x="0" y="905873"/>
                </a:cubicBezTo>
                <a:cubicBezTo>
                  <a:pt x="-10826" y="758194"/>
                  <a:pt x="-9667" y="636810"/>
                  <a:pt x="0" y="536279"/>
                </a:cubicBezTo>
                <a:cubicBezTo>
                  <a:pt x="9667" y="435748"/>
                  <a:pt x="3938" y="355172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54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Ablauf der Woche</a:t>
            </a: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2CC3673B-09D0-F533-2AE6-FE141605BDF5}"/>
              </a:ext>
            </a:extLst>
          </p:cNvPr>
          <p:cNvSpPr/>
          <p:nvPr/>
        </p:nvSpPr>
        <p:spPr>
          <a:xfrm>
            <a:off x="143355" y="65078"/>
            <a:ext cx="6846336" cy="804979"/>
          </a:xfrm>
          <a:custGeom>
            <a:avLst/>
            <a:gdLst>
              <a:gd name="connsiteX0" fmla="*/ 0 w 6846336"/>
              <a:gd name="connsiteY0" fmla="*/ 134166 h 804979"/>
              <a:gd name="connsiteX1" fmla="*/ 134166 w 6846336"/>
              <a:gd name="connsiteY1" fmla="*/ 0 h 804979"/>
              <a:gd name="connsiteX2" fmla="*/ 726186 w 6846336"/>
              <a:gd name="connsiteY2" fmla="*/ 0 h 804979"/>
              <a:gd name="connsiteX3" fmla="*/ 1186647 w 6846336"/>
              <a:gd name="connsiteY3" fmla="*/ 0 h 804979"/>
              <a:gd name="connsiteX4" fmla="*/ 1910227 w 6846336"/>
              <a:gd name="connsiteY4" fmla="*/ 0 h 804979"/>
              <a:gd name="connsiteX5" fmla="*/ 2436467 w 6846336"/>
              <a:gd name="connsiteY5" fmla="*/ 0 h 804979"/>
              <a:gd name="connsiteX6" fmla="*/ 2896928 w 6846336"/>
              <a:gd name="connsiteY6" fmla="*/ 0 h 804979"/>
              <a:gd name="connsiteX7" fmla="*/ 3423168 w 6846336"/>
              <a:gd name="connsiteY7" fmla="*/ 0 h 804979"/>
              <a:gd name="connsiteX8" fmla="*/ 4146748 w 6846336"/>
              <a:gd name="connsiteY8" fmla="*/ 0 h 804979"/>
              <a:gd name="connsiteX9" fmla="*/ 4672989 w 6846336"/>
              <a:gd name="connsiteY9" fmla="*/ 0 h 804979"/>
              <a:gd name="connsiteX10" fmla="*/ 5133449 w 6846336"/>
              <a:gd name="connsiteY10" fmla="*/ 0 h 804979"/>
              <a:gd name="connsiteX11" fmla="*/ 5659689 w 6846336"/>
              <a:gd name="connsiteY11" fmla="*/ 0 h 804979"/>
              <a:gd name="connsiteX12" fmla="*/ 6712170 w 6846336"/>
              <a:gd name="connsiteY12" fmla="*/ 0 h 804979"/>
              <a:gd name="connsiteX13" fmla="*/ 6846336 w 6846336"/>
              <a:gd name="connsiteY13" fmla="*/ 134166 h 804979"/>
              <a:gd name="connsiteX14" fmla="*/ 6846336 w 6846336"/>
              <a:gd name="connsiteY14" fmla="*/ 670813 h 804979"/>
              <a:gd name="connsiteX15" fmla="*/ 6712170 w 6846336"/>
              <a:gd name="connsiteY15" fmla="*/ 804979 h 804979"/>
              <a:gd name="connsiteX16" fmla="*/ 6251710 w 6846336"/>
              <a:gd name="connsiteY16" fmla="*/ 804979 h 804979"/>
              <a:gd name="connsiteX17" fmla="*/ 5659689 w 6846336"/>
              <a:gd name="connsiteY17" fmla="*/ 804979 h 804979"/>
              <a:gd name="connsiteX18" fmla="*/ 4936109 w 6846336"/>
              <a:gd name="connsiteY18" fmla="*/ 804979 h 804979"/>
              <a:gd name="connsiteX19" fmla="*/ 4409869 w 6846336"/>
              <a:gd name="connsiteY19" fmla="*/ 804979 h 804979"/>
              <a:gd name="connsiteX20" fmla="*/ 3752068 w 6846336"/>
              <a:gd name="connsiteY20" fmla="*/ 804979 h 804979"/>
              <a:gd name="connsiteX21" fmla="*/ 3291608 w 6846336"/>
              <a:gd name="connsiteY21" fmla="*/ 804979 h 804979"/>
              <a:gd name="connsiteX22" fmla="*/ 2502247 w 6846336"/>
              <a:gd name="connsiteY22" fmla="*/ 804979 h 804979"/>
              <a:gd name="connsiteX23" fmla="*/ 1844447 w 6846336"/>
              <a:gd name="connsiteY23" fmla="*/ 804979 h 804979"/>
              <a:gd name="connsiteX24" fmla="*/ 1055087 w 6846336"/>
              <a:gd name="connsiteY24" fmla="*/ 804979 h 804979"/>
              <a:gd name="connsiteX25" fmla="*/ 134166 w 6846336"/>
              <a:gd name="connsiteY25" fmla="*/ 804979 h 804979"/>
              <a:gd name="connsiteX26" fmla="*/ 0 w 6846336"/>
              <a:gd name="connsiteY26" fmla="*/ 670813 h 804979"/>
              <a:gd name="connsiteX27" fmla="*/ 0 w 6846336"/>
              <a:gd name="connsiteY27" fmla="*/ 134166 h 80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846336" h="804979" fill="none" extrusionOk="0">
                <a:moveTo>
                  <a:pt x="0" y="134166"/>
                </a:moveTo>
                <a:cubicBezTo>
                  <a:pt x="-526" y="49147"/>
                  <a:pt x="65138" y="3194"/>
                  <a:pt x="134166" y="0"/>
                </a:cubicBezTo>
                <a:cubicBezTo>
                  <a:pt x="261723" y="7327"/>
                  <a:pt x="577606" y="3789"/>
                  <a:pt x="726186" y="0"/>
                </a:cubicBezTo>
                <a:cubicBezTo>
                  <a:pt x="874766" y="-3789"/>
                  <a:pt x="980434" y="-944"/>
                  <a:pt x="1186647" y="0"/>
                </a:cubicBezTo>
                <a:cubicBezTo>
                  <a:pt x="1392860" y="944"/>
                  <a:pt x="1640263" y="-12892"/>
                  <a:pt x="1910227" y="0"/>
                </a:cubicBezTo>
                <a:cubicBezTo>
                  <a:pt x="2180191" y="12892"/>
                  <a:pt x="2307533" y="8078"/>
                  <a:pt x="2436467" y="0"/>
                </a:cubicBezTo>
                <a:cubicBezTo>
                  <a:pt x="2565401" y="-8078"/>
                  <a:pt x="2778672" y="14915"/>
                  <a:pt x="2896928" y="0"/>
                </a:cubicBezTo>
                <a:cubicBezTo>
                  <a:pt x="3015184" y="-14915"/>
                  <a:pt x="3284267" y="-7016"/>
                  <a:pt x="3423168" y="0"/>
                </a:cubicBezTo>
                <a:cubicBezTo>
                  <a:pt x="3562069" y="7016"/>
                  <a:pt x="3821959" y="-1556"/>
                  <a:pt x="4146748" y="0"/>
                </a:cubicBezTo>
                <a:cubicBezTo>
                  <a:pt x="4471537" y="1556"/>
                  <a:pt x="4479892" y="22821"/>
                  <a:pt x="4672989" y="0"/>
                </a:cubicBezTo>
                <a:cubicBezTo>
                  <a:pt x="4866086" y="-22821"/>
                  <a:pt x="5040674" y="1219"/>
                  <a:pt x="5133449" y="0"/>
                </a:cubicBezTo>
                <a:cubicBezTo>
                  <a:pt x="5226224" y="-1219"/>
                  <a:pt x="5501204" y="-4838"/>
                  <a:pt x="5659689" y="0"/>
                </a:cubicBezTo>
                <a:cubicBezTo>
                  <a:pt x="5818174" y="4838"/>
                  <a:pt x="6253506" y="18621"/>
                  <a:pt x="6712170" y="0"/>
                </a:cubicBezTo>
                <a:cubicBezTo>
                  <a:pt x="6776296" y="1196"/>
                  <a:pt x="6855941" y="70157"/>
                  <a:pt x="6846336" y="134166"/>
                </a:cubicBezTo>
                <a:cubicBezTo>
                  <a:pt x="6848994" y="262284"/>
                  <a:pt x="6867561" y="480932"/>
                  <a:pt x="6846336" y="670813"/>
                </a:cubicBezTo>
                <a:cubicBezTo>
                  <a:pt x="6843461" y="739776"/>
                  <a:pt x="6774753" y="810331"/>
                  <a:pt x="6712170" y="804979"/>
                </a:cubicBezTo>
                <a:cubicBezTo>
                  <a:pt x="6486590" y="785280"/>
                  <a:pt x="6433558" y="812849"/>
                  <a:pt x="6251710" y="804979"/>
                </a:cubicBezTo>
                <a:cubicBezTo>
                  <a:pt x="6069862" y="797109"/>
                  <a:pt x="5868680" y="787823"/>
                  <a:pt x="5659689" y="804979"/>
                </a:cubicBezTo>
                <a:cubicBezTo>
                  <a:pt x="5450698" y="822135"/>
                  <a:pt x="5281066" y="781962"/>
                  <a:pt x="4936109" y="804979"/>
                </a:cubicBezTo>
                <a:cubicBezTo>
                  <a:pt x="4591152" y="827996"/>
                  <a:pt x="4642866" y="792903"/>
                  <a:pt x="4409869" y="804979"/>
                </a:cubicBezTo>
                <a:cubicBezTo>
                  <a:pt x="4176872" y="817055"/>
                  <a:pt x="3999200" y="797899"/>
                  <a:pt x="3752068" y="804979"/>
                </a:cubicBezTo>
                <a:cubicBezTo>
                  <a:pt x="3504936" y="812059"/>
                  <a:pt x="3461578" y="800097"/>
                  <a:pt x="3291608" y="804979"/>
                </a:cubicBezTo>
                <a:cubicBezTo>
                  <a:pt x="3121638" y="809861"/>
                  <a:pt x="2773436" y="832984"/>
                  <a:pt x="2502247" y="804979"/>
                </a:cubicBezTo>
                <a:cubicBezTo>
                  <a:pt x="2231058" y="776974"/>
                  <a:pt x="2110416" y="832039"/>
                  <a:pt x="1844447" y="804979"/>
                </a:cubicBezTo>
                <a:cubicBezTo>
                  <a:pt x="1578478" y="777919"/>
                  <a:pt x="1418708" y="816663"/>
                  <a:pt x="1055087" y="804979"/>
                </a:cubicBezTo>
                <a:cubicBezTo>
                  <a:pt x="691466" y="793295"/>
                  <a:pt x="425915" y="837820"/>
                  <a:pt x="134166" y="804979"/>
                </a:cubicBezTo>
                <a:cubicBezTo>
                  <a:pt x="49513" y="793669"/>
                  <a:pt x="2058" y="746568"/>
                  <a:pt x="0" y="670813"/>
                </a:cubicBezTo>
                <a:cubicBezTo>
                  <a:pt x="13900" y="477551"/>
                  <a:pt x="24230" y="265992"/>
                  <a:pt x="0" y="134166"/>
                </a:cubicBezTo>
                <a:close/>
              </a:path>
              <a:path w="6846336" h="804979" stroke="0" extrusionOk="0">
                <a:moveTo>
                  <a:pt x="0" y="134166"/>
                </a:moveTo>
                <a:cubicBezTo>
                  <a:pt x="-14411" y="51179"/>
                  <a:pt x="58496" y="590"/>
                  <a:pt x="134166" y="0"/>
                </a:cubicBezTo>
                <a:cubicBezTo>
                  <a:pt x="389584" y="-30725"/>
                  <a:pt x="710656" y="3377"/>
                  <a:pt x="923526" y="0"/>
                </a:cubicBezTo>
                <a:cubicBezTo>
                  <a:pt x="1136396" y="-3377"/>
                  <a:pt x="1394025" y="14441"/>
                  <a:pt x="1515547" y="0"/>
                </a:cubicBezTo>
                <a:cubicBezTo>
                  <a:pt x="1637069" y="-14441"/>
                  <a:pt x="1890989" y="2888"/>
                  <a:pt x="2041787" y="0"/>
                </a:cubicBezTo>
                <a:cubicBezTo>
                  <a:pt x="2192585" y="-2888"/>
                  <a:pt x="2565308" y="-2718"/>
                  <a:pt x="2765368" y="0"/>
                </a:cubicBezTo>
                <a:cubicBezTo>
                  <a:pt x="2965428" y="2718"/>
                  <a:pt x="3120388" y="14866"/>
                  <a:pt x="3357388" y="0"/>
                </a:cubicBezTo>
                <a:cubicBezTo>
                  <a:pt x="3594388" y="-14866"/>
                  <a:pt x="3783288" y="-1909"/>
                  <a:pt x="4146748" y="0"/>
                </a:cubicBezTo>
                <a:cubicBezTo>
                  <a:pt x="4510208" y="1909"/>
                  <a:pt x="4430001" y="22605"/>
                  <a:pt x="4672989" y="0"/>
                </a:cubicBezTo>
                <a:cubicBezTo>
                  <a:pt x="4915977" y="-22605"/>
                  <a:pt x="5237798" y="-21129"/>
                  <a:pt x="5462349" y="0"/>
                </a:cubicBezTo>
                <a:cubicBezTo>
                  <a:pt x="5686900" y="21129"/>
                  <a:pt x="5765648" y="-6214"/>
                  <a:pt x="5922810" y="0"/>
                </a:cubicBezTo>
                <a:cubicBezTo>
                  <a:pt x="6079972" y="6214"/>
                  <a:pt x="6353912" y="4538"/>
                  <a:pt x="6712170" y="0"/>
                </a:cubicBezTo>
                <a:cubicBezTo>
                  <a:pt x="6793944" y="11426"/>
                  <a:pt x="6847019" y="67141"/>
                  <a:pt x="6846336" y="134166"/>
                </a:cubicBezTo>
                <a:cubicBezTo>
                  <a:pt x="6861202" y="374515"/>
                  <a:pt x="6828753" y="491240"/>
                  <a:pt x="6846336" y="670813"/>
                </a:cubicBezTo>
                <a:cubicBezTo>
                  <a:pt x="6849366" y="741149"/>
                  <a:pt x="6772034" y="799477"/>
                  <a:pt x="6712170" y="804979"/>
                </a:cubicBezTo>
                <a:cubicBezTo>
                  <a:pt x="6569905" y="819030"/>
                  <a:pt x="6263044" y="814206"/>
                  <a:pt x="6054370" y="804979"/>
                </a:cubicBezTo>
                <a:cubicBezTo>
                  <a:pt x="5845696" y="795752"/>
                  <a:pt x="5545358" y="814463"/>
                  <a:pt x="5265009" y="804979"/>
                </a:cubicBezTo>
                <a:cubicBezTo>
                  <a:pt x="4984660" y="795495"/>
                  <a:pt x="4886817" y="807179"/>
                  <a:pt x="4607209" y="804979"/>
                </a:cubicBezTo>
                <a:cubicBezTo>
                  <a:pt x="4327601" y="802779"/>
                  <a:pt x="4366891" y="785027"/>
                  <a:pt x="4146748" y="804979"/>
                </a:cubicBezTo>
                <a:cubicBezTo>
                  <a:pt x="3926605" y="824931"/>
                  <a:pt x="3858885" y="784492"/>
                  <a:pt x="3620508" y="804979"/>
                </a:cubicBezTo>
                <a:cubicBezTo>
                  <a:pt x="3382131" y="825466"/>
                  <a:pt x="3193916" y="784175"/>
                  <a:pt x="2831148" y="804979"/>
                </a:cubicBezTo>
                <a:cubicBezTo>
                  <a:pt x="2468380" y="825783"/>
                  <a:pt x="2351546" y="805792"/>
                  <a:pt x="2173347" y="804979"/>
                </a:cubicBezTo>
                <a:cubicBezTo>
                  <a:pt x="1995148" y="804166"/>
                  <a:pt x="1775697" y="809570"/>
                  <a:pt x="1647107" y="804979"/>
                </a:cubicBezTo>
                <a:cubicBezTo>
                  <a:pt x="1518517" y="800388"/>
                  <a:pt x="1283047" y="774815"/>
                  <a:pt x="989307" y="804979"/>
                </a:cubicBezTo>
                <a:cubicBezTo>
                  <a:pt x="695567" y="835143"/>
                  <a:pt x="470378" y="808221"/>
                  <a:pt x="134166" y="804979"/>
                </a:cubicBezTo>
                <a:cubicBezTo>
                  <a:pt x="65248" y="789047"/>
                  <a:pt x="2255" y="747349"/>
                  <a:pt x="0" y="670813"/>
                </a:cubicBezTo>
                <a:cubicBezTo>
                  <a:pt x="19776" y="501112"/>
                  <a:pt x="19761" y="289721"/>
                  <a:pt x="0" y="134166"/>
                </a:cubicBezTo>
                <a:close/>
              </a:path>
            </a:pathLst>
          </a:custGeom>
          <a:solidFill>
            <a:srgbClr val="7030A0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b="1" dirty="0">
                <a:solidFill>
                  <a:schemeClr val="bg1"/>
                </a:solidFill>
                <a:latin typeface="The Hand" panose="03070502030502020204" pitchFamily="66" charset="0"/>
              </a:rPr>
              <a:t>Projektwoche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F3031CD-28F4-F1D8-EFD5-5A775128851A}"/>
              </a:ext>
            </a:extLst>
          </p:cNvPr>
          <p:cNvSpPr>
            <a:spLocks noChangeAspect="1"/>
          </p:cNvSpPr>
          <p:nvPr/>
        </p:nvSpPr>
        <p:spPr>
          <a:xfrm>
            <a:off x="23915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545B4CB-6D34-BA57-0912-0EB4FEEC8DFA}"/>
              </a:ext>
            </a:extLst>
          </p:cNvPr>
          <p:cNvSpPr>
            <a:spLocks noChangeAspect="1"/>
          </p:cNvSpPr>
          <p:nvPr/>
        </p:nvSpPr>
        <p:spPr>
          <a:xfrm>
            <a:off x="840110" y="19283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E4B743D-258C-40ED-2833-72CA4D8DD727}"/>
              </a:ext>
            </a:extLst>
          </p:cNvPr>
          <p:cNvSpPr>
            <a:spLocks noChangeAspect="1"/>
          </p:cNvSpPr>
          <p:nvPr/>
        </p:nvSpPr>
        <p:spPr>
          <a:xfrm>
            <a:off x="149672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3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134B1991-0F8B-97CF-854B-9C0AB4A9F2A9}"/>
              </a:ext>
            </a:extLst>
          </p:cNvPr>
          <p:cNvSpPr/>
          <p:nvPr/>
        </p:nvSpPr>
        <p:spPr>
          <a:xfrm>
            <a:off x="961252" y="2349210"/>
            <a:ext cx="5336267" cy="940321"/>
          </a:xfrm>
          <a:custGeom>
            <a:avLst/>
            <a:gdLst>
              <a:gd name="connsiteX0" fmla="*/ 0 w 5336267"/>
              <a:gd name="connsiteY0" fmla="*/ 156723 h 940321"/>
              <a:gd name="connsiteX1" fmla="*/ 156723 w 5336267"/>
              <a:gd name="connsiteY1" fmla="*/ 0 h 940321"/>
              <a:gd name="connsiteX2" fmla="*/ 784576 w 5336267"/>
              <a:gd name="connsiteY2" fmla="*/ 0 h 940321"/>
              <a:gd name="connsiteX3" fmla="*/ 1311972 w 5336267"/>
              <a:gd name="connsiteY3" fmla="*/ 0 h 940321"/>
              <a:gd name="connsiteX4" fmla="*/ 1990053 w 5336267"/>
              <a:gd name="connsiteY4" fmla="*/ 0 h 940321"/>
              <a:gd name="connsiteX5" fmla="*/ 2517449 w 5336267"/>
              <a:gd name="connsiteY5" fmla="*/ 0 h 940321"/>
              <a:gd name="connsiteX6" fmla="*/ 3195530 w 5336267"/>
              <a:gd name="connsiteY6" fmla="*/ 0 h 940321"/>
              <a:gd name="connsiteX7" fmla="*/ 3672698 w 5336267"/>
              <a:gd name="connsiteY7" fmla="*/ 0 h 940321"/>
              <a:gd name="connsiteX8" fmla="*/ 4350779 w 5336267"/>
              <a:gd name="connsiteY8" fmla="*/ 0 h 940321"/>
              <a:gd name="connsiteX9" fmla="*/ 5179544 w 5336267"/>
              <a:gd name="connsiteY9" fmla="*/ 0 h 940321"/>
              <a:gd name="connsiteX10" fmla="*/ 5336267 w 5336267"/>
              <a:gd name="connsiteY10" fmla="*/ 156723 h 940321"/>
              <a:gd name="connsiteX11" fmla="*/ 5336267 w 5336267"/>
              <a:gd name="connsiteY11" fmla="*/ 783598 h 940321"/>
              <a:gd name="connsiteX12" fmla="*/ 5179544 w 5336267"/>
              <a:gd name="connsiteY12" fmla="*/ 940321 h 940321"/>
              <a:gd name="connsiteX13" fmla="*/ 4652148 w 5336267"/>
              <a:gd name="connsiteY13" fmla="*/ 940321 h 940321"/>
              <a:gd name="connsiteX14" fmla="*/ 4074523 w 5336267"/>
              <a:gd name="connsiteY14" fmla="*/ 940321 h 940321"/>
              <a:gd name="connsiteX15" fmla="*/ 3446671 w 5336267"/>
              <a:gd name="connsiteY15" fmla="*/ 940321 h 940321"/>
              <a:gd name="connsiteX16" fmla="*/ 2919275 w 5336267"/>
              <a:gd name="connsiteY16" fmla="*/ 940321 h 940321"/>
              <a:gd name="connsiteX17" fmla="*/ 2190966 w 5336267"/>
              <a:gd name="connsiteY17" fmla="*/ 940321 h 940321"/>
              <a:gd name="connsiteX18" fmla="*/ 1563113 w 5336267"/>
              <a:gd name="connsiteY18" fmla="*/ 940321 h 940321"/>
              <a:gd name="connsiteX19" fmla="*/ 834804 w 5336267"/>
              <a:gd name="connsiteY19" fmla="*/ 940321 h 940321"/>
              <a:gd name="connsiteX20" fmla="*/ 156723 w 5336267"/>
              <a:gd name="connsiteY20" fmla="*/ 940321 h 940321"/>
              <a:gd name="connsiteX21" fmla="*/ 0 w 5336267"/>
              <a:gd name="connsiteY21" fmla="*/ 783598 h 940321"/>
              <a:gd name="connsiteX22" fmla="*/ 0 w 5336267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7" h="940321" fill="none" extrusionOk="0">
                <a:moveTo>
                  <a:pt x="0" y="156723"/>
                </a:moveTo>
                <a:cubicBezTo>
                  <a:pt x="-5719" y="69843"/>
                  <a:pt x="76276" y="5260"/>
                  <a:pt x="156723" y="0"/>
                </a:cubicBezTo>
                <a:cubicBezTo>
                  <a:pt x="459641" y="4002"/>
                  <a:pt x="567388" y="8123"/>
                  <a:pt x="784576" y="0"/>
                </a:cubicBezTo>
                <a:cubicBezTo>
                  <a:pt x="1001764" y="-8123"/>
                  <a:pt x="1115596" y="449"/>
                  <a:pt x="1311972" y="0"/>
                </a:cubicBezTo>
                <a:cubicBezTo>
                  <a:pt x="1508348" y="-449"/>
                  <a:pt x="1799271" y="18872"/>
                  <a:pt x="1990053" y="0"/>
                </a:cubicBezTo>
                <a:cubicBezTo>
                  <a:pt x="2180835" y="-18872"/>
                  <a:pt x="2280463" y="10601"/>
                  <a:pt x="2517449" y="0"/>
                </a:cubicBezTo>
                <a:cubicBezTo>
                  <a:pt x="2754435" y="-10601"/>
                  <a:pt x="2906555" y="-14727"/>
                  <a:pt x="3195530" y="0"/>
                </a:cubicBezTo>
                <a:cubicBezTo>
                  <a:pt x="3484505" y="14727"/>
                  <a:pt x="3438925" y="-18055"/>
                  <a:pt x="3672698" y="0"/>
                </a:cubicBezTo>
                <a:cubicBezTo>
                  <a:pt x="3906471" y="18055"/>
                  <a:pt x="4019738" y="16455"/>
                  <a:pt x="4350779" y="0"/>
                </a:cubicBezTo>
                <a:cubicBezTo>
                  <a:pt x="4681820" y="-16455"/>
                  <a:pt x="4990398" y="-2041"/>
                  <a:pt x="5179544" y="0"/>
                </a:cubicBezTo>
                <a:cubicBezTo>
                  <a:pt x="5259813" y="3526"/>
                  <a:pt x="5340828" y="82525"/>
                  <a:pt x="5336267" y="156723"/>
                </a:cubicBezTo>
                <a:cubicBezTo>
                  <a:pt x="5365071" y="324337"/>
                  <a:pt x="5309575" y="511130"/>
                  <a:pt x="5336267" y="783598"/>
                </a:cubicBezTo>
                <a:cubicBezTo>
                  <a:pt x="5338617" y="869532"/>
                  <a:pt x="5263692" y="957001"/>
                  <a:pt x="5179544" y="940321"/>
                </a:cubicBezTo>
                <a:cubicBezTo>
                  <a:pt x="5044794" y="961010"/>
                  <a:pt x="4870142" y="950845"/>
                  <a:pt x="4652148" y="940321"/>
                </a:cubicBezTo>
                <a:cubicBezTo>
                  <a:pt x="4434154" y="929797"/>
                  <a:pt x="4261135" y="962827"/>
                  <a:pt x="4074523" y="940321"/>
                </a:cubicBezTo>
                <a:cubicBezTo>
                  <a:pt x="3887912" y="917815"/>
                  <a:pt x="3611115" y="950722"/>
                  <a:pt x="3446671" y="940321"/>
                </a:cubicBezTo>
                <a:cubicBezTo>
                  <a:pt x="3282227" y="929920"/>
                  <a:pt x="3049369" y="942307"/>
                  <a:pt x="2919275" y="940321"/>
                </a:cubicBezTo>
                <a:cubicBezTo>
                  <a:pt x="2789181" y="938335"/>
                  <a:pt x="2540924" y="908804"/>
                  <a:pt x="2190966" y="940321"/>
                </a:cubicBezTo>
                <a:cubicBezTo>
                  <a:pt x="1841008" y="971838"/>
                  <a:pt x="1773209" y="912720"/>
                  <a:pt x="1563113" y="940321"/>
                </a:cubicBezTo>
                <a:cubicBezTo>
                  <a:pt x="1353017" y="967922"/>
                  <a:pt x="1047285" y="932998"/>
                  <a:pt x="834804" y="940321"/>
                </a:cubicBezTo>
                <a:cubicBezTo>
                  <a:pt x="622323" y="947644"/>
                  <a:pt x="408697" y="926906"/>
                  <a:pt x="156723" y="940321"/>
                </a:cubicBezTo>
                <a:cubicBezTo>
                  <a:pt x="67425" y="950364"/>
                  <a:pt x="2722" y="865570"/>
                  <a:pt x="0" y="783598"/>
                </a:cubicBezTo>
                <a:cubicBezTo>
                  <a:pt x="10610" y="490577"/>
                  <a:pt x="29846" y="386683"/>
                  <a:pt x="0" y="156723"/>
                </a:cubicBezTo>
                <a:close/>
              </a:path>
              <a:path w="5336267" h="940321" stroke="0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45139" y="28818"/>
                  <a:pt x="1462656" y="0"/>
                </a:cubicBezTo>
                <a:cubicBezTo>
                  <a:pt x="1680173" y="-28818"/>
                  <a:pt x="1815421" y="304"/>
                  <a:pt x="1990053" y="0"/>
                </a:cubicBezTo>
                <a:cubicBezTo>
                  <a:pt x="2164685" y="-304"/>
                  <a:pt x="2524703" y="-6030"/>
                  <a:pt x="2668134" y="0"/>
                </a:cubicBezTo>
                <a:cubicBezTo>
                  <a:pt x="2811565" y="6030"/>
                  <a:pt x="2981286" y="19438"/>
                  <a:pt x="3245758" y="0"/>
                </a:cubicBezTo>
                <a:cubicBezTo>
                  <a:pt x="3510230" y="-19438"/>
                  <a:pt x="3653037" y="-16548"/>
                  <a:pt x="3974067" y="0"/>
                </a:cubicBezTo>
                <a:cubicBezTo>
                  <a:pt x="4295097" y="16548"/>
                  <a:pt x="4334343" y="17816"/>
                  <a:pt x="4501463" y="0"/>
                </a:cubicBezTo>
                <a:cubicBezTo>
                  <a:pt x="4668583" y="-17816"/>
                  <a:pt x="4896527" y="-16514"/>
                  <a:pt x="5179544" y="0"/>
                </a:cubicBezTo>
                <a:cubicBezTo>
                  <a:pt x="5270922" y="1159"/>
                  <a:pt x="5333254" y="69680"/>
                  <a:pt x="5336267" y="156723"/>
                </a:cubicBezTo>
                <a:cubicBezTo>
                  <a:pt x="5364642" y="408827"/>
                  <a:pt x="5330852" y="524805"/>
                  <a:pt x="5336267" y="783598"/>
                </a:cubicBezTo>
                <a:cubicBezTo>
                  <a:pt x="5341842" y="864645"/>
                  <a:pt x="5275174" y="934470"/>
                  <a:pt x="5179544" y="940321"/>
                </a:cubicBezTo>
                <a:cubicBezTo>
                  <a:pt x="4898639" y="967607"/>
                  <a:pt x="4810850" y="947053"/>
                  <a:pt x="4551691" y="940321"/>
                </a:cubicBezTo>
                <a:cubicBezTo>
                  <a:pt x="4292532" y="933589"/>
                  <a:pt x="4244691" y="962027"/>
                  <a:pt x="4024295" y="940321"/>
                </a:cubicBezTo>
                <a:cubicBezTo>
                  <a:pt x="3803899" y="918615"/>
                  <a:pt x="3684531" y="922363"/>
                  <a:pt x="3396443" y="940321"/>
                </a:cubicBezTo>
                <a:cubicBezTo>
                  <a:pt x="3108355" y="958279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solidFill>
            <a:srgbClr val="7030A0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chemeClr val="bg1"/>
                </a:solidFill>
                <a:latin typeface="The Hand" panose="03070502030502020204" pitchFamily="66" charset="0"/>
              </a:rPr>
              <a:t>Mittwoch: </a:t>
            </a:r>
            <a:r>
              <a:rPr lang="de-DE" sz="4800" b="1" i="1" dirty="0">
                <a:solidFill>
                  <a:schemeClr val="bg1"/>
                </a:solidFill>
                <a:latin typeface="The Hand" panose="03070502030502020204" pitchFamily="66" charset="0"/>
              </a:rPr>
              <a:t>Was können wir tun?</a:t>
            </a:r>
          </a:p>
        </p:txBody>
      </p:sp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1357CE35-23B9-8CCD-EDE3-B4C0B028CD1B}"/>
              </a:ext>
            </a:extLst>
          </p:cNvPr>
          <p:cNvSpPr/>
          <p:nvPr/>
        </p:nvSpPr>
        <p:spPr>
          <a:xfrm>
            <a:off x="961252" y="3463950"/>
            <a:ext cx="5336269" cy="857883"/>
          </a:xfrm>
          <a:custGeom>
            <a:avLst/>
            <a:gdLst>
              <a:gd name="connsiteX0" fmla="*/ 0 w 5336269"/>
              <a:gd name="connsiteY0" fmla="*/ 142983 h 857883"/>
              <a:gd name="connsiteX1" fmla="*/ 142983 w 5336269"/>
              <a:gd name="connsiteY1" fmla="*/ 0 h 857883"/>
              <a:gd name="connsiteX2" fmla="*/ 774271 w 5336269"/>
              <a:gd name="connsiteY2" fmla="*/ 0 h 857883"/>
              <a:gd name="connsiteX3" fmla="*/ 1304553 w 5336269"/>
              <a:gd name="connsiteY3" fmla="*/ 0 h 857883"/>
              <a:gd name="connsiteX4" fmla="*/ 1986344 w 5336269"/>
              <a:gd name="connsiteY4" fmla="*/ 0 h 857883"/>
              <a:gd name="connsiteX5" fmla="*/ 2516625 w 5336269"/>
              <a:gd name="connsiteY5" fmla="*/ 0 h 857883"/>
              <a:gd name="connsiteX6" fmla="*/ 3198416 w 5336269"/>
              <a:gd name="connsiteY6" fmla="*/ 0 h 857883"/>
              <a:gd name="connsiteX7" fmla="*/ 3678195 w 5336269"/>
              <a:gd name="connsiteY7" fmla="*/ 0 h 857883"/>
              <a:gd name="connsiteX8" fmla="*/ 4359986 w 5336269"/>
              <a:gd name="connsiteY8" fmla="*/ 0 h 857883"/>
              <a:gd name="connsiteX9" fmla="*/ 5193286 w 5336269"/>
              <a:gd name="connsiteY9" fmla="*/ 0 h 857883"/>
              <a:gd name="connsiteX10" fmla="*/ 5336269 w 5336269"/>
              <a:gd name="connsiteY10" fmla="*/ 142983 h 857883"/>
              <a:gd name="connsiteX11" fmla="*/ 5336269 w 5336269"/>
              <a:gd name="connsiteY11" fmla="*/ 714900 h 857883"/>
              <a:gd name="connsiteX12" fmla="*/ 5193286 w 5336269"/>
              <a:gd name="connsiteY12" fmla="*/ 857883 h 857883"/>
              <a:gd name="connsiteX13" fmla="*/ 4663004 w 5336269"/>
              <a:gd name="connsiteY13" fmla="*/ 857883 h 857883"/>
              <a:gd name="connsiteX14" fmla="*/ 4082219 w 5336269"/>
              <a:gd name="connsiteY14" fmla="*/ 857883 h 857883"/>
              <a:gd name="connsiteX15" fmla="*/ 3450931 w 5336269"/>
              <a:gd name="connsiteY15" fmla="*/ 857883 h 857883"/>
              <a:gd name="connsiteX16" fmla="*/ 2920650 w 5336269"/>
              <a:gd name="connsiteY16" fmla="*/ 857883 h 857883"/>
              <a:gd name="connsiteX17" fmla="*/ 2188356 w 5336269"/>
              <a:gd name="connsiteY17" fmla="*/ 857883 h 857883"/>
              <a:gd name="connsiteX18" fmla="*/ 1557068 w 5336269"/>
              <a:gd name="connsiteY18" fmla="*/ 857883 h 857883"/>
              <a:gd name="connsiteX19" fmla="*/ 824774 w 5336269"/>
              <a:gd name="connsiteY19" fmla="*/ 857883 h 857883"/>
              <a:gd name="connsiteX20" fmla="*/ 142983 w 5336269"/>
              <a:gd name="connsiteY20" fmla="*/ 857883 h 857883"/>
              <a:gd name="connsiteX21" fmla="*/ 0 w 5336269"/>
              <a:gd name="connsiteY21" fmla="*/ 714900 h 857883"/>
              <a:gd name="connsiteX22" fmla="*/ 0 w 5336269"/>
              <a:gd name="connsiteY22" fmla="*/ 142983 h 85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9" h="857883" fill="none" extrusionOk="0">
                <a:moveTo>
                  <a:pt x="0" y="142983"/>
                </a:moveTo>
                <a:cubicBezTo>
                  <a:pt x="-12906" y="63286"/>
                  <a:pt x="66871" y="2458"/>
                  <a:pt x="142983" y="0"/>
                </a:cubicBezTo>
                <a:cubicBezTo>
                  <a:pt x="346828" y="-213"/>
                  <a:pt x="502255" y="16359"/>
                  <a:pt x="774271" y="0"/>
                </a:cubicBezTo>
                <a:cubicBezTo>
                  <a:pt x="1046287" y="-16359"/>
                  <a:pt x="1098772" y="-1303"/>
                  <a:pt x="1304553" y="0"/>
                </a:cubicBezTo>
                <a:cubicBezTo>
                  <a:pt x="1510334" y="1303"/>
                  <a:pt x="1759244" y="-24258"/>
                  <a:pt x="1986344" y="0"/>
                </a:cubicBezTo>
                <a:cubicBezTo>
                  <a:pt x="2213444" y="24258"/>
                  <a:pt x="2324548" y="19989"/>
                  <a:pt x="2516625" y="0"/>
                </a:cubicBezTo>
                <a:cubicBezTo>
                  <a:pt x="2708702" y="-19989"/>
                  <a:pt x="2921998" y="-25617"/>
                  <a:pt x="3198416" y="0"/>
                </a:cubicBezTo>
                <a:cubicBezTo>
                  <a:pt x="3474834" y="25617"/>
                  <a:pt x="3542265" y="9402"/>
                  <a:pt x="3678195" y="0"/>
                </a:cubicBezTo>
                <a:cubicBezTo>
                  <a:pt x="3814125" y="-9402"/>
                  <a:pt x="4124412" y="24612"/>
                  <a:pt x="4359986" y="0"/>
                </a:cubicBezTo>
                <a:cubicBezTo>
                  <a:pt x="4595560" y="-24612"/>
                  <a:pt x="4983100" y="29203"/>
                  <a:pt x="5193286" y="0"/>
                </a:cubicBezTo>
                <a:cubicBezTo>
                  <a:pt x="5267953" y="2411"/>
                  <a:pt x="5341457" y="78073"/>
                  <a:pt x="5336269" y="142983"/>
                </a:cubicBezTo>
                <a:cubicBezTo>
                  <a:pt x="5337629" y="292496"/>
                  <a:pt x="5337707" y="469387"/>
                  <a:pt x="5336269" y="714900"/>
                </a:cubicBezTo>
                <a:cubicBezTo>
                  <a:pt x="5349483" y="790370"/>
                  <a:pt x="5270949" y="866913"/>
                  <a:pt x="5193286" y="857883"/>
                </a:cubicBezTo>
                <a:cubicBezTo>
                  <a:pt x="5072744" y="882723"/>
                  <a:pt x="4919484" y="880965"/>
                  <a:pt x="4663004" y="857883"/>
                </a:cubicBezTo>
                <a:cubicBezTo>
                  <a:pt x="4406524" y="834801"/>
                  <a:pt x="4305343" y="833868"/>
                  <a:pt x="4082219" y="857883"/>
                </a:cubicBezTo>
                <a:cubicBezTo>
                  <a:pt x="3859096" y="881898"/>
                  <a:pt x="3715107" y="830639"/>
                  <a:pt x="3450931" y="857883"/>
                </a:cubicBezTo>
                <a:cubicBezTo>
                  <a:pt x="3186755" y="885127"/>
                  <a:pt x="3116721" y="837522"/>
                  <a:pt x="2920650" y="857883"/>
                </a:cubicBezTo>
                <a:cubicBezTo>
                  <a:pt x="2724579" y="878244"/>
                  <a:pt x="2520985" y="830773"/>
                  <a:pt x="2188356" y="857883"/>
                </a:cubicBezTo>
                <a:cubicBezTo>
                  <a:pt x="1855727" y="884993"/>
                  <a:pt x="1777298" y="857062"/>
                  <a:pt x="1557068" y="857883"/>
                </a:cubicBezTo>
                <a:cubicBezTo>
                  <a:pt x="1336838" y="858704"/>
                  <a:pt x="1037859" y="854085"/>
                  <a:pt x="824774" y="857883"/>
                </a:cubicBezTo>
                <a:cubicBezTo>
                  <a:pt x="611689" y="861681"/>
                  <a:pt x="399054" y="838273"/>
                  <a:pt x="142983" y="857883"/>
                </a:cubicBezTo>
                <a:cubicBezTo>
                  <a:pt x="62885" y="862026"/>
                  <a:pt x="6316" y="783230"/>
                  <a:pt x="0" y="714900"/>
                </a:cubicBezTo>
                <a:cubicBezTo>
                  <a:pt x="28029" y="565130"/>
                  <a:pt x="-13727" y="336575"/>
                  <a:pt x="0" y="142983"/>
                </a:cubicBezTo>
                <a:close/>
              </a:path>
              <a:path w="5336269" h="857883" stroke="0" extrusionOk="0">
                <a:moveTo>
                  <a:pt x="0" y="142983"/>
                </a:moveTo>
                <a:cubicBezTo>
                  <a:pt x="-6256" y="60157"/>
                  <a:pt x="56807" y="2705"/>
                  <a:pt x="142983" y="0"/>
                </a:cubicBezTo>
                <a:cubicBezTo>
                  <a:pt x="325467" y="-30146"/>
                  <a:pt x="525441" y="-26443"/>
                  <a:pt x="875277" y="0"/>
                </a:cubicBezTo>
                <a:cubicBezTo>
                  <a:pt x="1225113" y="26443"/>
                  <a:pt x="1302125" y="6633"/>
                  <a:pt x="1456062" y="0"/>
                </a:cubicBezTo>
                <a:cubicBezTo>
                  <a:pt x="1610000" y="-6633"/>
                  <a:pt x="1752281" y="6748"/>
                  <a:pt x="1986344" y="0"/>
                </a:cubicBezTo>
                <a:cubicBezTo>
                  <a:pt x="2220407" y="-6748"/>
                  <a:pt x="2341479" y="-6267"/>
                  <a:pt x="2668135" y="0"/>
                </a:cubicBezTo>
                <a:cubicBezTo>
                  <a:pt x="2994791" y="6267"/>
                  <a:pt x="2997086" y="-1151"/>
                  <a:pt x="3248919" y="0"/>
                </a:cubicBezTo>
                <a:cubicBezTo>
                  <a:pt x="3500752" y="1151"/>
                  <a:pt x="3740564" y="4986"/>
                  <a:pt x="3981213" y="0"/>
                </a:cubicBezTo>
                <a:cubicBezTo>
                  <a:pt x="4221862" y="-4986"/>
                  <a:pt x="4298555" y="-1878"/>
                  <a:pt x="4511495" y="0"/>
                </a:cubicBezTo>
                <a:cubicBezTo>
                  <a:pt x="4724435" y="1878"/>
                  <a:pt x="4903946" y="-33700"/>
                  <a:pt x="5193286" y="0"/>
                </a:cubicBezTo>
                <a:cubicBezTo>
                  <a:pt x="5285342" y="3147"/>
                  <a:pt x="5333529" y="63573"/>
                  <a:pt x="5336269" y="142983"/>
                </a:cubicBezTo>
                <a:cubicBezTo>
                  <a:pt x="5350042" y="373784"/>
                  <a:pt x="5360890" y="482407"/>
                  <a:pt x="5336269" y="714900"/>
                </a:cubicBezTo>
                <a:cubicBezTo>
                  <a:pt x="5342159" y="788047"/>
                  <a:pt x="5277964" y="854200"/>
                  <a:pt x="5193286" y="857883"/>
                </a:cubicBezTo>
                <a:cubicBezTo>
                  <a:pt x="4948409" y="832197"/>
                  <a:pt x="4770029" y="880226"/>
                  <a:pt x="4561998" y="857883"/>
                </a:cubicBezTo>
                <a:cubicBezTo>
                  <a:pt x="4353967" y="835540"/>
                  <a:pt x="4189815" y="840426"/>
                  <a:pt x="4031716" y="857883"/>
                </a:cubicBezTo>
                <a:cubicBezTo>
                  <a:pt x="3873617" y="875340"/>
                  <a:pt x="3701618" y="881604"/>
                  <a:pt x="3400428" y="857883"/>
                </a:cubicBezTo>
                <a:cubicBezTo>
                  <a:pt x="3099238" y="834162"/>
                  <a:pt x="3019494" y="829061"/>
                  <a:pt x="2668135" y="857883"/>
                </a:cubicBezTo>
                <a:cubicBezTo>
                  <a:pt x="2316776" y="886705"/>
                  <a:pt x="2259119" y="860216"/>
                  <a:pt x="2036847" y="857883"/>
                </a:cubicBezTo>
                <a:cubicBezTo>
                  <a:pt x="1814575" y="855550"/>
                  <a:pt x="1663820" y="856193"/>
                  <a:pt x="1557068" y="857883"/>
                </a:cubicBezTo>
                <a:cubicBezTo>
                  <a:pt x="1450316" y="859573"/>
                  <a:pt x="1136054" y="845472"/>
                  <a:pt x="1026786" y="857883"/>
                </a:cubicBezTo>
                <a:cubicBezTo>
                  <a:pt x="917518" y="870294"/>
                  <a:pt x="353125" y="897258"/>
                  <a:pt x="142983" y="857883"/>
                </a:cubicBezTo>
                <a:cubicBezTo>
                  <a:pt x="72898" y="856004"/>
                  <a:pt x="1764" y="810618"/>
                  <a:pt x="0" y="714900"/>
                </a:cubicBezTo>
                <a:cubicBezTo>
                  <a:pt x="24392" y="512063"/>
                  <a:pt x="20438" y="349497"/>
                  <a:pt x="0" y="14298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Donnerstag: </a:t>
            </a:r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Cybermobbing</a:t>
            </a:r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6B4C1D93-9898-2AF4-9E60-C54F9B255A67}"/>
              </a:ext>
            </a:extLst>
          </p:cNvPr>
          <p:cNvSpPr/>
          <p:nvPr/>
        </p:nvSpPr>
        <p:spPr>
          <a:xfrm>
            <a:off x="961252" y="4496252"/>
            <a:ext cx="5336268" cy="2004151"/>
          </a:xfrm>
          <a:custGeom>
            <a:avLst/>
            <a:gdLst>
              <a:gd name="connsiteX0" fmla="*/ 0 w 5336268"/>
              <a:gd name="connsiteY0" fmla="*/ 334032 h 2004151"/>
              <a:gd name="connsiteX1" fmla="*/ 334032 w 5336268"/>
              <a:gd name="connsiteY1" fmla="*/ 0 h 2004151"/>
              <a:gd name="connsiteX2" fmla="*/ 1000918 w 5336268"/>
              <a:gd name="connsiteY2" fmla="*/ 0 h 2004151"/>
              <a:gd name="connsiteX3" fmla="*/ 1574440 w 5336268"/>
              <a:gd name="connsiteY3" fmla="*/ 0 h 2004151"/>
              <a:gd name="connsiteX4" fmla="*/ 2288009 w 5336268"/>
              <a:gd name="connsiteY4" fmla="*/ 0 h 2004151"/>
              <a:gd name="connsiteX5" fmla="*/ 2861531 w 5336268"/>
              <a:gd name="connsiteY5" fmla="*/ 0 h 2004151"/>
              <a:gd name="connsiteX6" fmla="*/ 3575099 w 5336268"/>
              <a:gd name="connsiteY6" fmla="*/ 0 h 2004151"/>
              <a:gd name="connsiteX7" fmla="*/ 4101940 w 5336268"/>
              <a:gd name="connsiteY7" fmla="*/ 0 h 2004151"/>
              <a:gd name="connsiteX8" fmla="*/ 5002236 w 5336268"/>
              <a:gd name="connsiteY8" fmla="*/ 0 h 2004151"/>
              <a:gd name="connsiteX9" fmla="*/ 5336268 w 5336268"/>
              <a:gd name="connsiteY9" fmla="*/ 334032 h 2004151"/>
              <a:gd name="connsiteX10" fmla="*/ 5336268 w 5336268"/>
              <a:gd name="connsiteY10" fmla="*/ 1002076 h 2004151"/>
              <a:gd name="connsiteX11" fmla="*/ 5336268 w 5336268"/>
              <a:gd name="connsiteY11" fmla="*/ 1670119 h 2004151"/>
              <a:gd name="connsiteX12" fmla="*/ 5002236 w 5336268"/>
              <a:gd name="connsiteY12" fmla="*/ 2004151 h 2004151"/>
              <a:gd name="connsiteX13" fmla="*/ 4428714 w 5336268"/>
              <a:gd name="connsiteY13" fmla="*/ 2004151 h 2004151"/>
              <a:gd name="connsiteX14" fmla="*/ 3808510 w 5336268"/>
              <a:gd name="connsiteY14" fmla="*/ 2004151 h 2004151"/>
              <a:gd name="connsiteX15" fmla="*/ 3141623 w 5336268"/>
              <a:gd name="connsiteY15" fmla="*/ 2004151 h 2004151"/>
              <a:gd name="connsiteX16" fmla="*/ 2568101 w 5336268"/>
              <a:gd name="connsiteY16" fmla="*/ 2004151 h 2004151"/>
              <a:gd name="connsiteX17" fmla="*/ 1807851 w 5336268"/>
              <a:gd name="connsiteY17" fmla="*/ 2004151 h 2004151"/>
              <a:gd name="connsiteX18" fmla="*/ 1140964 w 5336268"/>
              <a:gd name="connsiteY18" fmla="*/ 2004151 h 2004151"/>
              <a:gd name="connsiteX19" fmla="*/ 334032 w 5336268"/>
              <a:gd name="connsiteY19" fmla="*/ 2004151 h 2004151"/>
              <a:gd name="connsiteX20" fmla="*/ 0 w 5336268"/>
              <a:gd name="connsiteY20" fmla="*/ 1670119 h 2004151"/>
              <a:gd name="connsiteX21" fmla="*/ 0 w 5336268"/>
              <a:gd name="connsiteY21" fmla="*/ 975354 h 2004151"/>
              <a:gd name="connsiteX22" fmla="*/ 0 w 5336268"/>
              <a:gd name="connsiteY22" fmla="*/ 334032 h 2004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2004151" fill="none" extrusionOk="0">
                <a:moveTo>
                  <a:pt x="0" y="334032"/>
                </a:moveTo>
                <a:cubicBezTo>
                  <a:pt x="-24296" y="148176"/>
                  <a:pt x="166673" y="14741"/>
                  <a:pt x="334032" y="0"/>
                </a:cubicBezTo>
                <a:cubicBezTo>
                  <a:pt x="500689" y="-31168"/>
                  <a:pt x="820397" y="-29816"/>
                  <a:pt x="1000918" y="0"/>
                </a:cubicBezTo>
                <a:cubicBezTo>
                  <a:pt x="1181439" y="29816"/>
                  <a:pt x="1343617" y="-27297"/>
                  <a:pt x="1574440" y="0"/>
                </a:cubicBezTo>
                <a:cubicBezTo>
                  <a:pt x="1805263" y="27297"/>
                  <a:pt x="2003799" y="-8247"/>
                  <a:pt x="2288009" y="0"/>
                </a:cubicBezTo>
                <a:cubicBezTo>
                  <a:pt x="2572219" y="8247"/>
                  <a:pt x="2704461" y="-3889"/>
                  <a:pt x="2861531" y="0"/>
                </a:cubicBezTo>
                <a:cubicBezTo>
                  <a:pt x="3018601" y="3889"/>
                  <a:pt x="3351985" y="2704"/>
                  <a:pt x="3575099" y="0"/>
                </a:cubicBezTo>
                <a:cubicBezTo>
                  <a:pt x="3798213" y="-2704"/>
                  <a:pt x="3957478" y="-10969"/>
                  <a:pt x="4101940" y="0"/>
                </a:cubicBezTo>
                <a:cubicBezTo>
                  <a:pt x="4246402" y="10969"/>
                  <a:pt x="4667424" y="41285"/>
                  <a:pt x="5002236" y="0"/>
                </a:cubicBezTo>
                <a:cubicBezTo>
                  <a:pt x="5206623" y="18459"/>
                  <a:pt x="5351711" y="140317"/>
                  <a:pt x="5336268" y="334032"/>
                </a:cubicBezTo>
                <a:cubicBezTo>
                  <a:pt x="5309251" y="554357"/>
                  <a:pt x="5350187" y="797918"/>
                  <a:pt x="5336268" y="1002076"/>
                </a:cubicBezTo>
                <a:cubicBezTo>
                  <a:pt x="5322349" y="1206234"/>
                  <a:pt x="5335687" y="1360274"/>
                  <a:pt x="5336268" y="1670119"/>
                </a:cubicBezTo>
                <a:cubicBezTo>
                  <a:pt x="5343361" y="1852723"/>
                  <a:pt x="5181032" y="2043533"/>
                  <a:pt x="5002236" y="2004151"/>
                </a:cubicBezTo>
                <a:cubicBezTo>
                  <a:pt x="4883424" y="2020989"/>
                  <a:pt x="4686247" y="2015667"/>
                  <a:pt x="4428714" y="2004151"/>
                </a:cubicBezTo>
                <a:cubicBezTo>
                  <a:pt x="4171181" y="1992635"/>
                  <a:pt x="4020746" y="2003710"/>
                  <a:pt x="3808510" y="2004151"/>
                </a:cubicBezTo>
                <a:cubicBezTo>
                  <a:pt x="3596274" y="2004592"/>
                  <a:pt x="3442079" y="1988825"/>
                  <a:pt x="3141623" y="2004151"/>
                </a:cubicBezTo>
                <a:cubicBezTo>
                  <a:pt x="2841167" y="2019477"/>
                  <a:pt x="2775642" y="2013145"/>
                  <a:pt x="2568101" y="2004151"/>
                </a:cubicBezTo>
                <a:cubicBezTo>
                  <a:pt x="2360560" y="1995157"/>
                  <a:pt x="2169381" y="2005478"/>
                  <a:pt x="1807851" y="2004151"/>
                </a:cubicBezTo>
                <a:cubicBezTo>
                  <a:pt x="1446321" y="2002825"/>
                  <a:pt x="1307338" y="1974851"/>
                  <a:pt x="1140964" y="2004151"/>
                </a:cubicBezTo>
                <a:cubicBezTo>
                  <a:pt x="974590" y="2033451"/>
                  <a:pt x="524023" y="2002125"/>
                  <a:pt x="334032" y="2004151"/>
                </a:cubicBezTo>
                <a:cubicBezTo>
                  <a:pt x="133766" y="1986091"/>
                  <a:pt x="5519" y="1848628"/>
                  <a:pt x="0" y="1670119"/>
                </a:cubicBezTo>
                <a:cubicBezTo>
                  <a:pt x="1858" y="1378653"/>
                  <a:pt x="-12413" y="1295848"/>
                  <a:pt x="0" y="975354"/>
                </a:cubicBezTo>
                <a:cubicBezTo>
                  <a:pt x="12413" y="654861"/>
                  <a:pt x="4318" y="591401"/>
                  <a:pt x="0" y="334032"/>
                </a:cubicBezTo>
                <a:close/>
              </a:path>
              <a:path w="5336268" h="2004151" stroke="0" extrusionOk="0">
                <a:moveTo>
                  <a:pt x="0" y="334032"/>
                </a:moveTo>
                <a:cubicBezTo>
                  <a:pt x="-31451" y="130151"/>
                  <a:pt x="143441" y="2293"/>
                  <a:pt x="334032" y="0"/>
                </a:cubicBezTo>
                <a:cubicBezTo>
                  <a:pt x="700568" y="20981"/>
                  <a:pt x="862890" y="-17289"/>
                  <a:pt x="1094282" y="0"/>
                </a:cubicBezTo>
                <a:cubicBezTo>
                  <a:pt x="1325674" y="17289"/>
                  <a:pt x="1468431" y="30616"/>
                  <a:pt x="1714487" y="0"/>
                </a:cubicBezTo>
                <a:cubicBezTo>
                  <a:pt x="1960544" y="-30616"/>
                  <a:pt x="2023490" y="12647"/>
                  <a:pt x="2288009" y="0"/>
                </a:cubicBezTo>
                <a:cubicBezTo>
                  <a:pt x="2552528" y="-12647"/>
                  <a:pt x="2657854" y="-26514"/>
                  <a:pt x="3001577" y="0"/>
                </a:cubicBezTo>
                <a:cubicBezTo>
                  <a:pt x="3345300" y="26514"/>
                  <a:pt x="3364215" y="-578"/>
                  <a:pt x="3621781" y="0"/>
                </a:cubicBezTo>
                <a:cubicBezTo>
                  <a:pt x="3879347" y="578"/>
                  <a:pt x="4106829" y="-18544"/>
                  <a:pt x="4382032" y="0"/>
                </a:cubicBezTo>
                <a:cubicBezTo>
                  <a:pt x="4657235" y="18544"/>
                  <a:pt x="4757925" y="-28198"/>
                  <a:pt x="5002236" y="0"/>
                </a:cubicBezTo>
                <a:cubicBezTo>
                  <a:pt x="5170454" y="26904"/>
                  <a:pt x="5313292" y="122902"/>
                  <a:pt x="5336268" y="334032"/>
                </a:cubicBezTo>
                <a:cubicBezTo>
                  <a:pt x="5366877" y="615448"/>
                  <a:pt x="5310204" y="838979"/>
                  <a:pt x="5336268" y="975354"/>
                </a:cubicBezTo>
                <a:cubicBezTo>
                  <a:pt x="5362332" y="1111729"/>
                  <a:pt x="5353769" y="1407619"/>
                  <a:pt x="5336268" y="1670119"/>
                </a:cubicBezTo>
                <a:cubicBezTo>
                  <a:pt x="5355904" y="1835197"/>
                  <a:pt x="5222527" y="1981061"/>
                  <a:pt x="5002236" y="2004151"/>
                </a:cubicBezTo>
                <a:cubicBezTo>
                  <a:pt x="4827907" y="1993569"/>
                  <a:pt x="4473076" y="1977374"/>
                  <a:pt x="4335350" y="2004151"/>
                </a:cubicBezTo>
                <a:cubicBezTo>
                  <a:pt x="4197624" y="2030928"/>
                  <a:pt x="3979674" y="2011442"/>
                  <a:pt x="3761828" y="2004151"/>
                </a:cubicBezTo>
                <a:cubicBezTo>
                  <a:pt x="3543982" y="1996860"/>
                  <a:pt x="3270782" y="2002905"/>
                  <a:pt x="3094941" y="2004151"/>
                </a:cubicBezTo>
                <a:cubicBezTo>
                  <a:pt x="2919100" y="2005397"/>
                  <a:pt x="2504224" y="1966719"/>
                  <a:pt x="2334691" y="2004151"/>
                </a:cubicBezTo>
                <a:cubicBezTo>
                  <a:pt x="2165158" y="2041584"/>
                  <a:pt x="1901970" y="2014307"/>
                  <a:pt x="1667805" y="2004151"/>
                </a:cubicBezTo>
                <a:cubicBezTo>
                  <a:pt x="1433640" y="1993995"/>
                  <a:pt x="1313141" y="2010511"/>
                  <a:pt x="1140964" y="2004151"/>
                </a:cubicBezTo>
                <a:cubicBezTo>
                  <a:pt x="968787" y="1997791"/>
                  <a:pt x="732763" y="1985619"/>
                  <a:pt x="334032" y="2004151"/>
                </a:cubicBezTo>
                <a:cubicBezTo>
                  <a:pt x="183620" y="1983942"/>
                  <a:pt x="-13667" y="1876297"/>
                  <a:pt x="0" y="1670119"/>
                </a:cubicBezTo>
                <a:cubicBezTo>
                  <a:pt x="17293" y="1377364"/>
                  <a:pt x="-12178" y="1188029"/>
                  <a:pt x="0" y="1015436"/>
                </a:cubicBezTo>
                <a:cubicBezTo>
                  <a:pt x="12178" y="842843"/>
                  <a:pt x="745" y="499187"/>
                  <a:pt x="0" y="334032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Freitag: </a:t>
            </a:r>
          </a:p>
          <a:p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Unser Umgang miteinander</a:t>
            </a:r>
          </a:p>
        </p:txBody>
      </p:sp>
      <p:sp>
        <p:nvSpPr>
          <p:cNvPr id="30" name="Abgerundetes Rechteck 29">
            <a:extLst>
              <a:ext uri="{FF2B5EF4-FFF2-40B4-BE49-F238E27FC236}">
                <a16:creationId xmlns:a16="http://schemas.microsoft.com/office/drawing/2014/main" id="{0566D216-7C77-929E-EAC9-3D2EEC01B283}"/>
              </a:ext>
            </a:extLst>
          </p:cNvPr>
          <p:cNvSpPr/>
          <p:nvPr/>
        </p:nvSpPr>
        <p:spPr>
          <a:xfrm>
            <a:off x="6712378" y="2488679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885032 w 5336268"/>
              <a:gd name="connsiteY2" fmla="*/ 0 h 940321"/>
              <a:gd name="connsiteX3" fmla="*/ 1462657 w 5336268"/>
              <a:gd name="connsiteY3" fmla="*/ 0 h 940321"/>
              <a:gd name="connsiteX4" fmla="*/ 1990053 w 5336268"/>
              <a:gd name="connsiteY4" fmla="*/ 0 h 940321"/>
              <a:gd name="connsiteX5" fmla="*/ 2668134 w 5336268"/>
              <a:gd name="connsiteY5" fmla="*/ 0 h 940321"/>
              <a:gd name="connsiteX6" fmla="*/ 3245759 w 5336268"/>
              <a:gd name="connsiteY6" fmla="*/ 0 h 940321"/>
              <a:gd name="connsiteX7" fmla="*/ 3974068 w 5336268"/>
              <a:gd name="connsiteY7" fmla="*/ 0 h 940321"/>
              <a:gd name="connsiteX8" fmla="*/ 4501464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551692 w 5336268"/>
              <a:gd name="connsiteY13" fmla="*/ 940321 h 940321"/>
              <a:gd name="connsiteX14" fmla="*/ 4024296 w 5336268"/>
              <a:gd name="connsiteY14" fmla="*/ 940321 h 940321"/>
              <a:gd name="connsiteX15" fmla="*/ 3396443 w 5336268"/>
              <a:gd name="connsiteY15" fmla="*/ 940321 h 940321"/>
              <a:gd name="connsiteX16" fmla="*/ 2668134 w 5336268"/>
              <a:gd name="connsiteY16" fmla="*/ 940321 h 940321"/>
              <a:gd name="connsiteX17" fmla="*/ 2040281 w 5336268"/>
              <a:gd name="connsiteY17" fmla="*/ 940321 h 940321"/>
              <a:gd name="connsiteX18" fmla="*/ 1563113 w 5336268"/>
              <a:gd name="connsiteY18" fmla="*/ 940321 h 940321"/>
              <a:gd name="connsiteX19" fmla="*/ 1035717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noFill/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Mobbing und Konflikte</a:t>
            </a:r>
            <a:endParaRPr lang="de-DE" sz="4800" b="1" i="1" dirty="0">
              <a:solidFill>
                <a:srgbClr val="7030A0"/>
              </a:solidFill>
              <a:latin typeface="The Hand" panose="03070502030502020204" pitchFamily="66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0BC9371-0D68-F62D-CEEE-6785D54D4D46}"/>
              </a:ext>
            </a:extLst>
          </p:cNvPr>
          <p:cNvSpPr>
            <a:spLocks noChangeAspect="1"/>
          </p:cNvSpPr>
          <p:nvPr/>
        </p:nvSpPr>
        <p:spPr>
          <a:xfrm>
            <a:off x="11351890" y="2663097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noFill/>
          <a:ln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1</a:t>
            </a:r>
          </a:p>
        </p:txBody>
      </p:sp>
      <p:sp>
        <p:nvSpPr>
          <p:cNvPr id="37" name="Abgerundetes Rechteck 36">
            <a:extLst>
              <a:ext uri="{FF2B5EF4-FFF2-40B4-BE49-F238E27FC236}">
                <a16:creationId xmlns:a16="http://schemas.microsoft.com/office/drawing/2014/main" id="{FAA08423-C69E-B3C9-966A-418B9970D296}"/>
              </a:ext>
            </a:extLst>
          </p:cNvPr>
          <p:cNvSpPr/>
          <p:nvPr/>
        </p:nvSpPr>
        <p:spPr>
          <a:xfrm>
            <a:off x="6712378" y="3586614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885032 w 5336268"/>
              <a:gd name="connsiteY2" fmla="*/ 0 h 940321"/>
              <a:gd name="connsiteX3" fmla="*/ 1462657 w 5336268"/>
              <a:gd name="connsiteY3" fmla="*/ 0 h 940321"/>
              <a:gd name="connsiteX4" fmla="*/ 1990053 w 5336268"/>
              <a:gd name="connsiteY4" fmla="*/ 0 h 940321"/>
              <a:gd name="connsiteX5" fmla="*/ 2668134 w 5336268"/>
              <a:gd name="connsiteY5" fmla="*/ 0 h 940321"/>
              <a:gd name="connsiteX6" fmla="*/ 3245759 w 5336268"/>
              <a:gd name="connsiteY6" fmla="*/ 0 h 940321"/>
              <a:gd name="connsiteX7" fmla="*/ 3974068 w 5336268"/>
              <a:gd name="connsiteY7" fmla="*/ 0 h 940321"/>
              <a:gd name="connsiteX8" fmla="*/ 4501464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551692 w 5336268"/>
              <a:gd name="connsiteY13" fmla="*/ 940321 h 940321"/>
              <a:gd name="connsiteX14" fmla="*/ 4024296 w 5336268"/>
              <a:gd name="connsiteY14" fmla="*/ 940321 h 940321"/>
              <a:gd name="connsiteX15" fmla="*/ 3396443 w 5336268"/>
              <a:gd name="connsiteY15" fmla="*/ 940321 h 940321"/>
              <a:gd name="connsiteX16" fmla="*/ 2668134 w 5336268"/>
              <a:gd name="connsiteY16" fmla="*/ 940321 h 940321"/>
              <a:gd name="connsiteX17" fmla="*/ 2040281 w 5336268"/>
              <a:gd name="connsiteY17" fmla="*/ 940321 h 940321"/>
              <a:gd name="connsiteX18" fmla="*/ 1563113 w 5336268"/>
              <a:gd name="connsiteY18" fmla="*/ 940321 h 940321"/>
              <a:gd name="connsiteX19" fmla="*/ 1035717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noFill/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Wir sind Klasse</a:t>
            </a:r>
            <a:endParaRPr lang="de-DE" sz="4800" b="1" i="1" dirty="0">
              <a:solidFill>
                <a:srgbClr val="7030A0"/>
              </a:solidFill>
              <a:latin typeface="The Hand" panose="03070502030502020204" pitchFamily="66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75AAC5F-E06B-CB62-A420-6A7647EE580C}"/>
              </a:ext>
            </a:extLst>
          </p:cNvPr>
          <p:cNvSpPr>
            <a:spLocks noChangeAspect="1"/>
          </p:cNvSpPr>
          <p:nvPr/>
        </p:nvSpPr>
        <p:spPr>
          <a:xfrm>
            <a:off x="11351890" y="380244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noFill/>
          <a:ln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2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932F857-A475-7F5F-3345-EB93EE44ED13}"/>
              </a:ext>
            </a:extLst>
          </p:cNvPr>
          <p:cNvSpPr>
            <a:spLocks noChangeAspect="1"/>
          </p:cNvSpPr>
          <p:nvPr/>
        </p:nvSpPr>
        <p:spPr>
          <a:xfrm>
            <a:off x="11351890" y="4927326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noFill/>
          <a:ln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3</a:t>
            </a:r>
          </a:p>
        </p:txBody>
      </p:sp>
      <p:sp>
        <p:nvSpPr>
          <p:cNvPr id="41" name="Abgerundetes Rechteck 40">
            <a:extLst>
              <a:ext uri="{FF2B5EF4-FFF2-40B4-BE49-F238E27FC236}">
                <a16:creationId xmlns:a16="http://schemas.microsoft.com/office/drawing/2014/main" id="{63CAD898-59D0-AB4F-F9A5-6C56B1A62518}"/>
              </a:ext>
            </a:extLst>
          </p:cNvPr>
          <p:cNvSpPr/>
          <p:nvPr/>
        </p:nvSpPr>
        <p:spPr>
          <a:xfrm>
            <a:off x="6712378" y="4684549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885032 w 5336268"/>
              <a:gd name="connsiteY2" fmla="*/ 0 h 940321"/>
              <a:gd name="connsiteX3" fmla="*/ 1462657 w 5336268"/>
              <a:gd name="connsiteY3" fmla="*/ 0 h 940321"/>
              <a:gd name="connsiteX4" fmla="*/ 1990053 w 5336268"/>
              <a:gd name="connsiteY4" fmla="*/ 0 h 940321"/>
              <a:gd name="connsiteX5" fmla="*/ 2668134 w 5336268"/>
              <a:gd name="connsiteY5" fmla="*/ 0 h 940321"/>
              <a:gd name="connsiteX6" fmla="*/ 3245759 w 5336268"/>
              <a:gd name="connsiteY6" fmla="*/ 0 h 940321"/>
              <a:gd name="connsiteX7" fmla="*/ 3974068 w 5336268"/>
              <a:gd name="connsiteY7" fmla="*/ 0 h 940321"/>
              <a:gd name="connsiteX8" fmla="*/ 4501464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551692 w 5336268"/>
              <a:gd name="connsiteY13" fmla="*/ 940321 h 940321"/>
              <a:gd name="connsiteX14" fmla="*/ 4024296 w 5336268"/>
              <a:gd name="connsiteY14" fmla="*/ 940321 h 940321"/>
              <a:gd name="connsiteX15" fmla="*/ 3396443 w 5336268"/>
              <a:gd name="connsiteY15" fmla="*/ 940321 h 940321"/>
              <a:gd name="connsiteX16" fmla="*/ 2668134 w 5336268"/>
              <a:gd name="connsiteY16" fmla="*/ 940321 h 940321"/>
              <a:gd name="connsiteX17" fmla="*/ 2040281 w 5336268"/>
              <a:gd name="connsiteY17" fmla="*/ 940321 h 940321"/>
              <a:gd name="connsiteX18" fmla="*/ 1563113 w 5336268"/>
              <a:gd name="connsiteY18" fmla="*/ 940321 h 940321"/>
              <a:gd name="connsiteX19" fmla="*/ 1035717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noFill/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Teambuilding mit Nora</a:t>
            </a:r>
            <a:endParaRPr lang="de-DE" sz="4800" b="1" i="1" dirty="0">
              <a:solidFill>
                <a:srgbClr val="7030A0"/>
              </a:solidFill>
              <a:latin typeface="The Hand" panose="03070502030502020204" pitchFamily="66" charset="0"/>
            </a:endParaRPr>
          </a:p>
        </p:txBody>
      </p:sp>
      <p:sp>
        <p:nvSpPr>
          <p:cNvPr id="42" name="Abgerundetes Rechteck 41">
            <a:extLst>
              <a:ext uri="{FF2B5EF4-FFF2-40B4-BE49-F238E27FC236}">
                <a16:creationId xmlns:a16="http://schemas.microsoft.com/office/drawing/2014/main" id="{F9DDE758-5FDD-29AE-92D1-649046CDF300}"/>
              </a:ext>
            </a:extLst>
          </p:cNvPr>
          <p:cNvSpPr/>
          <p:nvPr/>
        </p:nvSpPr>
        <p:spPr>
          <a:xfrm>
            <a:off x="7945616" y="147419"/>
            <a:ext cx="3946274" cy="1087052"/>
          </a:xfrm>
          <a:custGeom>
            <a:avLst/>
            <a:gdLst>
              <a:gd name="connsiteX0" fmla="*/ 0 w 3946274"/>
              <a:gd name="connsiteY0" fmla="*/ 181179 h 1087052"/>
              <a:gd name="connsiteX1" fmla="*/ 181179 w 3946274"/>
              <a:gd name="connsiteY1" fmla="*/ 0 h 1087052"/>
              <a:gd name="connsiteX2" fmla="*/ 850177 w 3946274"/>
              <a:gd name="connsiteY2" fmla="*/ 0 h 1087052"/>
              <a:gd name="connsiteX3" fmla="*/ 1411657 w 3946274"/>
              <a:gd name="connsiteY3" fmla="*/ 0 h 1087052"/>
              <a:gd name="connsiteX4" fmla="*/ 1937298 w 3946274"/>
              <a:gd name="connsiteY4" fmla="*/ 0 h 1087052"/>
              <a:gd name="connsiteX5" fmla="*/ 2570456 w 3946274"/>
              <a:gd name="connsiteY5" fmla="*/ 0 h 1087052"/>
              <a:gd name="connsiteX6" fmla="*/ 3131937 w 3946274"/>
              <a:gd name="connsiteY6" fmla="*/ 0 h 1087052"/>
              <a:gd name="connsiteX7" fmla="*/ 3765095 w 3946274"/>
              <a:gd name="connsiteY7" fmla="*/ 0 h 1087052"/>
              <a:gd name="connsiteX8" fmla="*/ 3946274 w 3946274"/>
              <a:gd name="connsiteY8" fmla="*/ 181179 h 1087052"/>
              <a:gd name="connsiteX9" fmla="*/ 3946274 w 3946274"/>
              <a:gd name="connsiteY9" fmla="*/ 529032 h 1087052"/>
              <a:gd name="connsiteX10" fmla="*/ 3946274 w 3946274"/>
              <a:gd name="connsiteY10" fmla="*/ 905873 h 1087052"/>
              <a:gd name="connsiteX11" fmla="*/ 3765095 w 3946274"/>
              <a:gd name="connsiteY11" fmla="*/ 1087052 h 1087052"/>
              <a:gd name="connsiteX12" fmla="*/ 3275293 w 3946274"/>
              <a:gd name="connsiteY12" fmla="*/ 1087052 h 1087052"/>
              <a:gd name="connsiteX13" fmla="*/ 2606295 w 3946274"/>
              <a:gd name="connsiteY13" fmla="*/ 1087052 h 1087052"/>
              <a:gd name="connsiteX14" fmla="*/ 2080654 w 3946274"/>
              <a:gd name="connsiteY14" fmla="*/ 1087052 h 1087052"/>
              <a:gd name="connsiteX15" fmla="*/ 1483335 w 3946274"/>
              <a:gd name="connsiteY15" fmla="*/ 1087052 h 1087052"/>
              <a:gd name="connsiteX16" fmla="*/ 814337 w 3946274"/>
              <a:gd name="connsiteY16" fmla="*/ 1087052 h 1087052"/>
              <a:gd name="connsiteX17" fmla="*/ 181179 w 3946274"/>
              <a:gd name="connsiteY17" fmla="*/ 1087052 h 1087052"/>
              <a:gd name="connsiteX18" fmla="*/ 0 w 3946274"/>
              <a:gd name="connsiteY18" fmla="*/ 905873 h 1087052"/>
              <a:gd name="connsiteX19" fmla="*/ 0 w 3946274"/>
              <a:gd name="connsiteY19" fmla="*/ 558020 h 1087052"/>
              <a:gd name="connsiteX20" fmla="*/ 0 w 3946274"/>
              <a:gd name="connsiteY20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46274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366514" y="9162"/>
                  <a:pt x="639635" y="23427"/>
                  <a:pt x="850177" y="0"/>
                </a:cubicBezTo>
                <a:cubicBezTo>
                  <a:pt x="1060719" y="-23427"/>
                  <a:pt x="1250808" y="-9226"/>
                  <a:pt x="1411657" y="0"/>
                </a:cubicBezTo>
                <a:cubicBezTo>
                  <a:pt x="1572506" y="9226"/>
                  <a:pt x="1798839" y="-10944"/>
                  <a:pt x="1937298" y="0"/>
                </a:cubicBezTo>
                <a:cubicBezTo>
                  <a:pt x="2075757" y="10944"/>
                  <a:pt x="2310793" y="22469"/>
                  <a:pt x="2570456" y="0"/>
                </a:cubicBezTo>
                <a:cubicBezTo>
                  <a:pt x="2830119" y="-22469"/>
                  <a:pt x="2995519" y="-24887"/>
                  <a:pt x="3131937" y="0"/>
                </a:cubicBezTo>
                <a:cubicBezTo>
                  <a:pt x="3268355" y="24887"/>
                  <a:pt x="3514462" y="-17681"/>
                  <a:pt x="3765095" y="0"/>
                </a:cubicBezTo>
                <a:cubicBezTo>
                  <a:pt x="3863110" y="-19521"/>
                  <a:pt x="3942247" y="86714"/>
                  <a:pt x="3946274" y="181179"/>
                </a:cubicBezTo>
                <a:cubicBezTo>
                  <a:pt x="3958870" y="269386"/>
                  <a:pt x="3943482" y="394921"/>
                  <a:pt x="3946274" y="529032"/>
                </a:cubicBezTo>
                <a:cubicBezTo>
                  <a:pt x="3949066" y="663143"/>
                  <a:pt x="3953546" y="816207"/>
                  <a:pt x="3946274" y="905873"/>
                </a:cubicBezTo>
                <a:cubicBezTo>
                  <a:pt x="3956766" y="1021553"/>
                  <a:pt x="3867541" y="1111742"/>
                  <a:pt x="3765095" y="1087052"/>
                </a:cubicBezTo>
                <a:cubicBezTo>
                  <a:pt x="3527271" y="1079090"/>
                  <a:pt x="3433583" y="1095233"/>
                  <a:pt x="3275293" y="1087052"/>
                </a:cubicBezTo>
                <a:cubicBezTo>
                  <a:pt x="3117003" y="1078871"/>
                  <a:pt x="2805417" y="1090048"/>
                  <a:pt x="2606295" y="1087052"/>
                </a:cubicBezTo>
                <a:cubicBezTo>
                  <a:pt x="2407173" y="1084056"/>
                  <a:pt x="2297532" y="1092308"/>
                  <a:pt x="2080654" y="1087052"/>
                </a:cubicBezTo>
                <a:cubicBezTo>
                  <a:pt x="1863776" y="1081796"/>
                  <a:pt x="1673607" y="1059850"/>
                  <a:pt x="1483335" y="1087052"/>
                </a:cubicBezTo>
                <a:cubicBezTo>
                  <a:pt x="1293063" y="1114254"/>
                  <a:pt x="1091803" y="1118805"/>
                  <a:pt x="814337" y="1087052"/>
                </a:cubicBezTo>
                <a:cubicBezTo>
                  <a:pt x="536871" y="1055299"/>
                  <a:pt x="414402" y="1094164"/>
                  <a:pt x="181179" y="1087052"/>
                </a:cubicBezTo>
                <a:cubicBezTo>
                  <a:pt x="77248" y="1093969"/>
                  <a:pt x="13689" y="1016107"/>
                  <a:pt x="0" y="905873"/>
                </a:cubicBezTo>
                <a:cubicBezTo>
                  <a:pt x="-15449" y="768632"/>
                  <a:pt x="-15821" y="646908"/>
                  <a:pt x="0" y="558020"/>
                </a:cubicBezTo>
                <a:cubicBezTo>
                  <a:pt x="15821" y="469132"/>
                  <a:pt x="-3359" y="280751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5400" b="1" dirty="0">
                <a:solidFill>
                  <a:schemeClr val="tx1"/>
                </a:solidFill>
                <a:latin typeface="The Hand" panose="03070502030502020204" pitchFamily="66" charset="0"/>
              </a:rPr>
              <a:t>Wednesday, April 23</a:t>
            </a:r>
            <a:r>
              <a:rPr lang="de-DE" sz="54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th</a:t>
            </a:r>
          </a:p>
        </p:txBody>
      </p:sp>
    </p:spTree>
    <p:extLst>
      <p:ext uri="{BB962C8B-B14F-4D97-AF65-F5344CB8AC3E}">
        <p14:creationId xmlns:p14="http://schemas.microsoft.com/office/powerpoint/2010/main" val="206579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EAD99-C2CA-800C-0820-0B00F735F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A8DB4B9B-C60A-FC25-8FD7-8A5D5F82EC46}"/>
              </a:ext>
            </a:extLst>
          </p:cNvPr>
          <p:cNvSpPr/>
          <p:nvPr/>
        </p:nvSpPr>
        <p:spPr>
          <a:xfrm>
            <a:off x="7945616" y="147419"/>
            <a:ext cx="3946274" cy="1087052"/>
          </a:xfrm>
          <a:custGeom>
            <a:avLst/>
            <a:gdLst>
              <a:gd name="connsiteX0" fmla="*/ 0 w 3946274"/>
              <a:gd name="connsiteY0" fmla="*/ 181179 h 1087052"/>
              <a:gd name="connsiteX1" fmla="*/ 181179 w 3946274"/>
              <a:gd name="connsiteY1" fmla="*/ 0 h 1087052"/>
              <a:gd name="connsiteX2" fmla="*/ 850177 w 3946274"/>
              <a:gd name="connsiteY2" fmla="*/ 0 h 1087052"/>
              <a:gd name="connsiteX3" fmla="*/ 1411657 w 3946274"/>
              <a:gd name="connsiteY3" fmla="*/ 0 h 1087052"/>
              <a:gd name="connsiteX4" fmla="*/ 1937298 w 3946274"/>
              <a:gd name="connsiteY4" fmla="*/ 0 h 1087052"/>
              <a:gd name="connsiteX5" fmla="*/ 2570456 w 3946274"/>
              <a:gd name="connsiteY5" fmla="*/ 0 h 1087052"/>
              <a:gd name="connsiteX6" fmla="*/ 3131937 w 3946274"/>
              <a:gd name="connsiteY6" fmla="*/ 0 h 1087052"/>
              <a:gd name="connsiteX7" fmla="*/ 3765095 w 3946274"/>
              <a:gd name="connsiteY7" fmla="*/ 0 h 1087052"/>
              <a:gd name="connsiteX8" fmla="*/ 3946274 w 3946274"/>
              <a:gd name="connsiteY8" fmla="*/ 181179 h 1087052"/>
              <a:gd name="connsiteX9" fmla="*/ 3946274 w 3946274"/>
              <a:gd name="connsiteY9" fmla="*/ 529032 h 1087052"/>
              <a:gd name="connsiteX10" fmla="*/ 3946274 w 3946274"/>
              <a:gd name="connsiteY10" fmla="*/ 905873 h 1087052"/>
              <a:gd name="connsiteX11" fmla="*/ 3765095 w 3946274"/>
              <a:gd name="connsiteY11" fmla="*/ 1087052 h 1087052"/>
              <a:gd name="connsiteX12" fmla="*/ 3275293 w 3946274"/>
              <a:gd name="connsiteY12" fmla="*/ 1087052 h 1087052"/>
              <a:gd name="connsiteX13" fmla="*/ 2606295 w 3946274"/>
              <a:gd name="connsiteY13" fmla="*/ 1087052 h 1087052"/>
              <a:gd name="connsiteX14" fmla="*/ 2080654 w 3946274"/>
              <a:gd name="connsiteY14" fmla="*/ 1087052 h 1087052"/>
              <a:gd name="connsiteX15" fmla="*/ 1483335 w 3946274"/>
              <a:gd name="connsiteY15" fmla="*/ 1087052 h 1087052"/>
              <a:gd name="connsiteX16" fmla="*/ 814337 w 3946274"/>
              <a:gd name="connsiteY16" fmla="*/ 1087052 h 1087052"/>
              <a:gd name="connsiteX17" fmla="*/ 181179 w 3946274"/>
              <a:gd name="connsiteY17" fmla="*/ 1087052 h 1087052"/>
              <a:gd name="connsiteX18" fmla="*/ 0 w 3946274"/>
              <a:gd name="connsiteY18" fmla="*/ 905873 h 1087052"/>
              <a:gd name="connsiteX19" fmla="*/ 0 w 3946274"/>
              <a:gd name="connsiteY19" fmla="*/ 558020 h 1087052"/>
              <a:gd name="connsiteX20" fmla="*/ 0 w 3946274"/>
              <a:gd name="connsiteY20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46274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366514" y="9162"/>
                  <a:pt x="639635" y="23427"/>
                  <a:pt x="850177" y="0"/>
                </a:cubicBezTo>
                <a:cubicBezTo>
                  <a:pt x="1060719" y="-23427"/>
                  <a:pt x="1250808" y="-9226"/>
                  <a:pt x="1411657" y="0"/>
                </a:cubicBezTo>
                <a:cubicBezTo>
                  <a:pt x="1572506" y="9226"/>
                  <a:pt x="1798839" y="-10944"/>
                  <a:pt x="1937298" y="0"/>
                </a:cubicBezTo>
                <a:cubicBezTo>
                  <a:pt x="2075757" y="10944"/>
                  <a:pt x="2310793" y="22469"/>
                  <a:pt x="2570456" y="0"/>
                </a:cubicBezTo>
                <a:cubicBezTo>
                  <a:pt x="2830119" y="-22469"/>
                  <a:pt x="2995519" y="-24887"/>
                  <a:pt x="3131937" y="0"/>
                </a:cubicBezTo>
                <a:cubicBezTo>
                  <a:pt x="3268355" y="24887"/>
                  <a:pt x="3514462" y="-17681"/>
                  <a:pt x="3765095" y="0"/>
                </a:cubicBezTo>
                <a:cubicBezTo>
                  <a:pt x="3863110" y="-19521"/>
                  <a:pt x="3942247" y="86714"/>
                  <a:pt x="3946274" y="181179"/>
                </a:cubicBezTo>
                <a:cubicBezTo>
                  <a:pt x="3958870" y="269386"/>
                  <a:pt x="3943482" y="394921"/>
                  <a:pt x="3946274" y="529032"/>
                </a:cubicBezTo>
                <a:cubicBezTo>
                  <a:pt x="3949066" y="663143"/>
                  <a:pt x="3953546" y="816207"/>
                  <a:pt x="3946274" y="905873"/>
                </a:cubicBezTo>
                <a:cubicBezTo>
                  <a:pt x="3956766" y="1021553"/>
                  <a:pt x="3867541" y="1111742"/>
                  <a:pt x="3765095" y="1087052"/>
                </a:cubicBezTo>
                <a:cubicBezTo>
                  <a:pt x="3527271" y="1079090"/>
                  <a:pt x="3433583" y="1095233"/>
                  <a:pt x="3275293" y="1087052"/>
                </a:cubicBezTo>
                <a:cubicBezTo>
                  <a:pt x="3117003" y="1078871"/>
                  <a:pt x="2805417" y="1090048"/>
                  <a:pt x="2606295" y="1087052"/>
                </a:cubicBezTo>
                <a:cubicBezTo>
                  <a:pt x="2407173" y="1084056"/>
                  <a:pt x="2297532" y="1092308"/>
                  <a:pt x="2080654" y="1087052"/>
                </a:cubicBezTo>
                <a:cubicBezTo>
                  <a:pt x="1863776" y="1081796"/>
                  <a:pt x="1673607" y="1059850"/>
                  <a:pt x="1483335" y="1087052"/>
                </a:cubicBezTo>
                <a:cubicBezTo>
                  <a:pt x="1293063" y="1114254"/>
                  <a:pt x="1091803" y="1118805"/>
                  <a:pt x="814337" y="1087052"/>
                </a:cubicBezTo>
                <a:cubicBezTo>
                  <a:pt x="536871" y="1055299"/>
                  <a:pt x="414402" y="1094164"/>
                  <a:pt x="181179" y="1087052"/>
                </a:cubicBezTo>
                <a:cubicBezTo>
                  <a:pt x="77248" y="1093969"/>
                  <a:pt x="13689" y="1016107"/>
                  <a:pt x="0" y="905873"/>
                </a:cubicBezTo>
                <a:cubicBezTo>
                  <a:pt x="-15449" y="768632"/>
                  <a:pt x="-15821" y="646908"/>
                  <a:pt x="0" y="558020"/>
                </a:cubicBezTo>
                <a:cubicBezTo>
                  <a:pt x="15821" y="469132"/>
                  <a:pt x="-3359" y="280751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5400" b="1" dirty="0">
                <a:solidFill>
                  <a:schemeClr val="tx1"/>
                </a:solidFill>
                <a:latin typeface="The Hand" panose="03070502030502020204" pitchFamily="66" charset="0"/>
              </a:rPr>
              <a:t>Wednesday, April 23</a:t>
            </a:r>
            <a:r>
              <a:rPr lang="de-DE" sz="54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th</a:t>
            </a: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C39E61C8-FE6B-9736-25C1-E704A3FAD7E9}"/>
              </a:ext>
            </a:extLst>
          </p:cNvPr>
          <p:cNvSpPr/>
          <p:nvPr/>
        </p:nvSpPr>
        <p:spPr>
          <a:xfrm rot="16200000">
            <a:off x="-1241197" y="2938314"/>
            <a:ext cx="3367652" cy="1087052"/>
          </a:xfrm>
          <a:custGeom>
            <a:avLst/>
            <a:gdLst>
              <a:gd name="connsiteX0" fmla="*/ 0 w 3367652"/>
              <a:gd name="connsiteY0" fmla="*/ 181179 h 1087052"/>
              <a:gd name="connsiteX1" fmla="*/ 181179 w 3367652"/>
              <a:gd name="connsiteY1" fmla="*/ 0 h 1087052"/>
              <a:gd name="connsiteX2" fmla="*/ 842344 w 3367652"/>
              <a:gd name="connsiteY2" fmla="*/ 0 h 1087052"/>
              <a:gd name="connsiteX3" fmla="*/ 1413350 w 3367652"/>
              <a:gd name="connsiteY3" fmla="*/ 0 h 1087052"/>
              <a:gd name="connsiteX4" fmla="*/ 1954302 w 3367652"/>
              <a:gd name="connsiteY4" fmla="*/ 0 h 1087052"/>
              <a:gd name="connsiteX5" fmla="*/ 2585414 w 3367652"/>
              <a:gd name="connsiteY5" fmla="*/ 0 h 1087052"/>
              <a:gd name="connsiteX6" fmla="*/ 3186473 w 3367652"/>
              <a:gd name="connsiteY6" fmla="*/ 0 h 1087052"/>
              <a:gd name="connsiteX7" fmla="*/ 3367652 w 3367652"/>
              <a:gd name="connsiteY7" fmla="*/ 181179 h 1087052"/>
              <a:gd name="connsiteX8" fmla="*/ 3367652 w 3367652"/>
              <a:gd name="connsiteY8" fmla="*/ 543526 h 1087052"/>
              <a:gd name="connsiteX9" fmla="*/ 3367652 w 3367652"/>
              <a:gd name="connsiteY9" fmla="*/ 905873 h 1087052"/>
              <a:gd name="connsiteX10" fmla="*/ 3186473 w 3367652"/>
              <a:gd name="connsiteY10" fmla="*/ 1087052 h 1087052"/>
              <a:gd name="connsiteX11" fmla="*/ 2555361 w 3367652"/>
              <a:gd name="connsiteY11" fmla="*/ 1087052 h 1087052"/>
              <a:gd name="connsiteX12" fmla="*/ 1894197 w 3367652"/>
              <a:gd name="connsiteY12" fmla="*/ 1087052 h 1087052"/>
              <a:gd name="connsiteX13" fmla="*/ 1233032 w 3367652"/>
              <a:gd name="connsiteY13" fmla="*/ 1087052 h 1087052"/>
              <a:gd name="connsiteX14" fmla="*/ 181179 w 3367652"/>
              <a:gd name="connsiteY14" fmla="*/ 1087052 h 1087052"/>
              <a:gd name="connsiteX15" fmla="*/ 0 w 3367652"/>
              <a:gd name="connsiteY15" fmla="*/ 905873 h 1087052"/>
              <a:gd name="connsiteX16" fmla="*/ 0 w 3367652"/>
              <a:gd name="connsiteY16" fmla="*/ 536279 h 1087052"/>
              <a:gd name="connsiteX17" fmla="*/ 0 w 3367652"/>
              <a:gd name="connsiteY17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67652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449485" y="-1513"/>
                  <a:pt x="543635" y="12176"/>
                  <a:pt x="842344" y="0"/>
                </a:cubicBezTo>
                <a:cubicBezTo>
                  <a:pt x="1141053" y="-12176"/>
                  <a:pt x="1209378" y="20632"/>
                  <a:pt x="1413350" y="0"/>
                </a:cubicBezTo>
                <a:cubicBezTo>
                  <a:pt x="1617322" y="-20632"/>
                  <a:pt x="1825010" y="-26596"/>
                  <a:pt x="1954302" y="0"/>
                </a:cubicBezTo>
                <a:cubicBezTo>
                  <a:pt x="2083594" y="26596"/>
                  <a:pt x="2370455" y="-31300"/>
                  <a:pt x="2585414" y="0"/>
                </a:cubicBezTo>
                <a:cubicBezTo>
                  <a:pt x="2800373" y="31300"/>
                  <a:pt x="2967040" y="17112"/>
                  <a:pt x="3186473" y="0"/>
                </a:cubicBezTo>
                <a:cubicBezTo>
                  <a:pt x="3296438" y="-16116"/>
                  <a:pt x="3353602" y="93464"/>
                  <a:pt x="3367652" y="181179"/>
                </a:cubicBezTo>
                <a:cubicBezTo>
                  <a:pt x="3377243" y="292893"/>
                  <a:pt x="3375471" y="456843"/>
                  <a:pt x="3367652" y="543526"/>
                </a:cubicBezTo>
                <a:cubicBezTo>
                  <a:pt x="3359833" y="630209"/>
                  <a:pt x="3363024" y="808127"/>
                  <a:pt x="3367652" y="905873"/>
                </a:cubicBezTo>
                <a:cubicBezTo>
                  <a:pt x="3346624" y="1004732"/>
                  <a:pt x="3289829" y="1078019"/>
                  <a:pt x="3186473" y="1087052"/>
                </a:cubicBezTo>
                <a:cubicBezTo>
                  <a:pt x="3046104" y="1114006"/>
                  <a:pt x="2778220" y="1113875"/>
                  <a:pt x="2555361" y="1087052"/>
                </a:cubicBezTo>
                <a:cubicBezTo>
                  <a:pt x="2332502" y="1060229"/>
                  <a:pt x="2147824" y="1065365"/>
                  <a:pt x="1894197" y="1087052"/>
                </a:cubicBezTo>
                <a:cubicBezTo>
                  <a:pt x="1640570" y="1108739"/>
                  <a:pt x="1518338" y="1111578"/>
                  <a:pt x="1233032" y="1087052"/>
                </a:cubicBezTo>
                <a:cubicBezTo>
                  <a:pt x="947726" y="1062526"/>
                  <a:pt x="555098" y="1125399"/>
                  <a:pt x="181179" y="1087052"/>
                </a:cubicBezTo>
                <a:cubicBezTo>
                  <a:pt x="70289" y="1076850"/>
                  <a:pt x="-4736" y="998855"/>
                  <a:pt x="0" y="905873"/>
                </a:cubicBezTo>
                <a:cubicBezTo>
                  <a:pt x="-10826" y="758194"/>
                  <a:pt x="-9667" y="636810"/>
                  <a:pt x="0" y="536279"/>
                </a:cubicBezTo>
                <a:cubicBezTo>
                  <a:pt x="9667" y="435748"/>
                  <a:pt x="3938" y="355172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5400" b="1" dirty="0">
                <a:solidFill>
                  <a:schemeClr val="tx1"/>
                </a:solidFill>
                <a:latin typeface="The Hand" panose="03070502030502020204" pitchFamily="66" charset="0"/>
              </a:rPr>
              <a:t>1. Block:</a:t>
            </a:r>
            <a:endParaRPr lang="de-DE" sz="5400" b="1" baseline="30000" dirty="0">
              <a:solidFill>
                <a:schemeClr val="tx1"/>
              </a:solidFill>
              <a:latin typeface="The Hand" panose="03070502030502020204" pitchFamily="66" charset="0"/>
            </a:endParaRP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2AF58D66-B092-F933-DEDE-2888B0D85863}"/>
              </a:ext>
            </a:extLst>
          </p:cNvPr>
          <p:cNvSpPr/>
          <p:nvPr/>
        </p:nvSpPr>
        <p:spPr>
          <a:xfrm>
            <a:off x="143355" y="65078"/>
            <a:ext cx="6846336" cy="804979"/>
          </a:xfrm>
          <a:custGeom>
            <a:avLst/>
            <a:gdLst>
              <a:gd name="connsiteX0" fmla="*/ 0 w 6846336"/>
              <a:gd name="connsiteY0" fmla="*/ 134166 h 804979"/>
              <a:gd name="connsiteX1" fmla="*/ 134166 w 6846336"/>
              <a:gd name="connsiteY1" fmla="*/ 0 h 804979"/>
              <a:gd name="connsiteX2" fmla="*/ 726186 w 6846336"/>
              <a:gd name="connsiteY2" fmla="*/ 0 h 804979"/>
              <a:gd name="connsiteX3" fmla="*/ 1186647 w 6846336"/>
              <a:gd name="connsiteY3" fmla="*/ 0 h 804979"/>
              <a:gd name="connsiteX4" fmla="*/ 1910227 w 6846336"/>
              <a:gd name="connsiteY4" fmla="*/ 0 h 804979"/>
              <a:gd name="connsiteX5" fmla="*/ 2436467 w 6846336"/>
              <a:gd name="connsiteY5" fmla="*/ 0 h 804979"/>
              <a:gd name="connsiteX6" fmla="*/ 2896928 w 6846336"/>
              <a:gd name="connsiteY6" fmla="*/ 0 h 804979"/>
              <a:gd name="connsiteX7" fmla="*/ 3423168 w 6846336"/>
              <a:gd name="connsiteY7" fmla="*/ 0 h 804979"/>
              <a:gd name="connsiteX8" fmla="*/ 4146748 w 6846336"/>
              <a:gd name="connsiteY8" fmla="*/ 0 h 804979"/>
              <a:gd name="connsiteX9" fmla="*/ 4672989 w 6846336"/>
              <a:gd name="connsiteY9" fmla="*/ 0 h 804979"/>
              <a:gd name="connsiteX10" fmla="*/ 5133449 w 6846336"/>
              <a:gd name="connsiteY10" fmla="*/ 0 h 804979"/>
              <a:gd name="connsiteX11" fmla="*/ 5659689 w 6846336"/>
              <a:gd name="connsiteY11" fmla="*/ 0 h 804979"/>
              <a:gd name="connsiteX12" fmla="*/ 6712170 w 6846336"/>
              <a:gd name="connsiteY12" fmla="*/ 0 h 804979"/>
              <a:gd name="connsiteX13" fmla="*/ 6846336 w 6846336"/>
              <a:gd name="connsiteY13" fmla="*/ 134166 h 804979"/>
              <a:gd name="connsiteX14" fmla="*/ 6846336 w 6846336"/>
              <a:gd name="connsiteY14" fmla="*/ 670813 h 804979"/>
              <a:gd name="connsiteX15" fmla="*/ 6712170 w 6846336"/>
              <a:gd name="connsiteY15" fmla="*/ 804979 h 804979"/>
              <a:gd name="connsiteX16" fmla="*/ 6251710 w 6846336"/>
              <a:gd name="connsiteY16" fmla="*/ 804979 h 804979"/>
              <a:gd name="connsiteX17" fmla="*/ 5659689 w 6846336"/>
              <a:gd name="connsiteY17" fmla="*/ 804979 h 804979"/>
              <a:gd name="connsiteX18" fmla="*/ 4936109 w 6846336"/>
              <a:gd name="connsiteY18" fmla="*/ 804979 h 804979"/>
              <a:gd name="connsiteX19" fmla="*/ 4409869 w 6846336"/>
              <a:gd name="connsiteY19" fmla="*/ 804979 h 804979"/>
              <a:gd name="connsiteX20" fmla="*/ 3752068 w 6846336"/>
              <a:gd name="connsiteY20" fmla="*/ 804979 h 804979"/>
              <a:gd name="connsiteX21" fmla="*/ 3291608 w 6846336"/>
              <a:gd name="connsiteY21" fmla="*/ 804979 h 804979"/>
              <a:gd name="connsiteX22" fmla="*/ 2502247 w 6846336"/>
              <a:gd name="connsiteY22" fmla="*/ 804979 h 804979"/>
              <a:gd name="connsiteX23" fmla="*/ 1844447 w 6846336"/>
              <a:gd name="connsiteY23" fmla="*/ 804979 h 804979"/>
              <a:gd name="connsiteX24" fmla="*/ 1055087 w 6846336"/>
              <a:gd name="connsiteY24" fmla="*/ 804979 h 804979"/>
              <a:gd name="connsiteX25" fmla="*/ 134166 w 6846336"/>
              <a:gd name="connsiteY25" fmla="*/ 804979 h 804979"/>
              <a:gd name="connsiteX26" fmla="*/ 0 w 6846336"/>
              <a:gd name="connsiteY26" fmla="*/ 670813 h 804979"/>
              <a:gd name="connsiteX27" fmla="*/ 0 w 6846336"/>
              <a:gd name="connsiteY27" fmla="*/ 134166 h 80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846336" h="804979" fill="none" extrusionOk="0">
                <a:moveTo>
                  <a:pt x="0" y="134166"/>
                </a:moveTo>
                <a:cubicBezTo>
                  <a:pt x="-526" y="49147"/>
                  <a:pt x="65138" y="3194"/>
                  <a:pt x="134166" y="0"/>
                </a:cubicBezTo>
                <a:cubicBezTo>
                  <a:pt x="261723" y="7327"/>
                  <a:pt x="577606" y="3789"/>
                  <a:pt x="726186" y="0"/>
                </a:cubicBezTo>
                <a:cubicBezTo>
                  <a:pt x="874766" y="-3789"/>
                  <a:pt x="980434" y="-944"/>
                  <a:pt x="1186647" y="0"/>
                </a:cubicBezTo>
                <a:cubicBezTo>
                  <a:pt x="1392860" y="944"/>
                  <a:pt x="1640263" y="-12892"/>
                  <a:pt x="1910227" y="0"/>
                </a:cubicBezTo>
                <a:cubicBezTo>
                  <a:pt x="2180191" y="12892"/>
                  <a:pt x="2307533" y="8078"/>
                  <a:pt x="2436467" y="0"/>
                </a:cubicBezTo>
                <a:cubicBezTo>
                  <a:pt x="2565401" y="-8078"/>
                  <a:pt x="2778672" y="14915"/>
                  <a:pt x="2896928" y="0"/>
                </a:cubicBezTo>
                <a:cubicBezTo>
                  <a:pt x="3015184" y="-14915"/>
                  <a:pt x="3284267" y="-7016"/>
                  <a:pt x="3423168" y="0"/>
                </a:cubicBezTo>
                <a:cubicBezTo>
                  <a:pt x="3562069" y="7016"/>
                  <a:pt x="3821959" y="-1556"/>
                  <a:pt x="4146748" y="0"/>
                </a:cubicBezTo>
                <a:cubicBezTo>
                  <a:pt x="4471537" y="1556"/>
                  <a:pt x="4479892" y="22821"/>
                  <a:pt x="4672989" y="0"/>
                </a:cubicBezTo>
                <a:cubicBezTo>
                  <a:pt x="4866086" y="-22821"/>
                  <a:pt x="5040674" y="1219"/>
                  <a:pt x="5133449" y="0"/>
                </a:cubicBezTo>
                <a:cubicBezTo>
                  <a:pt x="5226224" y="-1219"/>
                  <a:pt x="5501204" y="-4838"/>
                  <a:pt x="5659689" y="0"/>
                </a:cubicBezTo>
                <a:cubicBezTo>
                  <a:pt x="5818174" y="4838"/>
                  <a:pt x="6253506" y="18621"/>
                  <a:pt x="6712170" y="0"/>
                </a:cubicBezTo>
                <a:cubicBezTo>
                  <a:pt x="6776296" y="1196"/>
                  <a:pt x="6855941" y="70157"/>
                  <a:pt x="6846336" y="134166"/>
                </a:cubicBezTo>
                <a:cubicBezTo>
                  <a:pt x="6848994" y="262284"/>
                  <a:pt x="6867561" y="480932"/>
                  <a:pt x="6846336" y="670813"/>
                </a:cubicBezTo>
                <a:cubicBezTo>
                  <a:pt x="6843461" y="739776"/>
                  <a:pt x="6774753" y="810331"/>
                  <a:pt x="6712170" y="804979"/>
                </a:cubicBezTo>
                <a:cubicBezTo>
                  <a:pt x="6486590" y="785280"/>
                  <a:pt x="6433558" y="812849"/>
                  <a:pt x="6251710" y="804979"/>
                </a:cubicBezTo>
                <a:cubicBezTo>
                  <a:pt x="6069862" y="797109"/>
                  <a:pt x="5868680" y="787823"/>
                  <a:pt x="5659689" y="804979"/>
                </a:cubicBezTo>
                <a:cubicBezTo>
                  <a:pt x="5450698" y="822135"/>
                  <a:pt x="5281066" y="781962"/>
                  <a:pt x="4936109" y="804979"/>
                </a:cubicBezTo>
                <a:cubicBezTo>
                  <a:pt x="4591152" y="827996"/>
                  <a:pt x="4642866" y="792903"/>
                  <a:pt x="4409869" y="804979"/>
                </a:cubicBezTo>
                <a:cubicBezTo>
                  <a:pt x="4176872" y="817055"/>
                  <a:pt x="3999200" y="797899"/>
                  <a:pt x="3752068" y="804979"/>
                </a:cubicBezTo>
                <a:cubicBezTo>
                  <a:pt x="3504936" y="812059"/>
                  <a:pt x="3461578" y="800097"/>
                  <a:pt x="3291608" y="804979"/>
                </a:cubicBezTo>
                <a:cubicBezTo>
                  <a:pt x="3121638" y="809861"/>
                  <a:pt x="2773436" y="832984"/>
                  <a:pt x="2502247" y="804979"/>
                </a:cubicBezTo>
                <a:cubicBezTo>
                  <a:pt x="2231058" y="776974"/>
                  <a:pt x="2110416" y="832039"/>
                  <a:pt x="1844447" y="804979"/>
                </a:cubicBezTo>
                <a:cubicBezTo>
                  <a:pt x="1578478" y="777919"/>
                  <a:pt x="1418708" y="816663"/>
                  <a:pt x="1055087" y="804979"/>
                </a:cubicBezTo>
                <a:cubicBezTo>
                  <a:pt x="691466" y="793295"/>
                  <a:pt x="425915" y="837820"/>
                  <a:pt x="134166" y="804979"/>
                </a:cubicBezTo>
                <a:cubicBezTo>
                  <a:pt x="49513" y="793669"/>
                  <a:pt x="2058" y="746568"/>
                  <a:pt x="0" y="670813"/>
                </a:cubicBezTo>
                <a:cubicBezTo>
                  <a:pt x="13900" y="477551"/>
                  <a:pt x="24230" y="265992"/>
                  <a:pt x="0" y="134166"/>
                </a:cubicBezTo>
                <a:close/>
              </a:path>
              <a:path w="6846336" h="804979" stroke="0" extrusionOk="0">
                <a:moveTo>
                  <a:pt x="0" y="134166"/>
                </a:moveTo>
                <a:cubicBezTo>
                  <a:pt x="-14411" y="51179"/>
                  <a:pt x="58496" y="590"/>
                  <a:pt x="134166" y="0"/>
                </a:cubicBezTo>
                <a:cubicBezTo>
                  <a:pt x="389584" y="-30725"/>
                  <a:pt x="710656" y="3377"/>
                  <a:pt x="923526" y="0"/>
                </a:cubicBezTo>
                <a:cubicBezTo>
                  <a:pt x="1136396" y="-3377"/>
                  <a:pt x="1394025" y="14441"/>
                  <a:pt x="1515547" y="0"/>
                </a:cubicBezTo>
                <a:cubicBezTo>
                  <a:pt x="1637069" y="-14441"/>
                  <a:pt x="1890989" y="2888"/>
                  <a:pt x="2041787" y="0"/>
                </a:cubicBezTo>
                <a:cubicBezTo>
                  <a:pt x="2192585" y="-2888"/>
                  <a:pt x="2565308" y="-2718"/>
                  <a:pt x="2765368" y="0"/>
                </a:cubicBezTo>
                <a:cubicBezTo>
                  <a:pt x="2965428" y="2718"/>
                  <a:pt x="3120388" y="14866"/>
                  <a:pt x="3357388" y="0"/>
                </a:cubicBezTo>
                <a:cubicBezTo>
                  <a:pt x="3594388" y="-14866"/>
                  <a:pt x="3783288" y="-1909"/>
                  <a:pt x="4146748" y="0"/>
                </a:cubicBezTo>
                <a:cubicBezTo>
                  <a:pt x="4510208" y="1909"/>
                  <a:pt x="4430001" y="22605"/>
                  <a:pt x="4672989" y="0"/>
                </a:cubicBezTo>
                <a:cubicBezTo>
                  <a:pt x="4915977" y="-22605"/>
                  <a:pt x="5237798" y="-21129"/>
                  <a:pt x="5462349" y="0"/>
                </a:cubicBezTo>
                <a:cubicBezTo>
                  <a:pt x="5686900" y="21129"/>
                  <a:pt x="5765648" y="-6214"/>
                  <a:pt x="5922810" y="0"/>
                </a:cubicBezTo>
                <a:cubicBezTo>
                  <a:pt x="6079972" y="6214"/>
                  <a:pt x="6353912" y="4538"/>
                  <a:pt x="6712170" y="0"/>
                </a:cubicBezTo>
                <a:cubicBezTo>
                  <a:pt x="6793944" y="11426"/>
                  <a:pt x="6847019" y="67141"/>
                  <a:pt x="6846336" y="134166"/>
                </a:cubicBezTo>
                <a:cubicBezTo>
                  <a:pt x="6861202" y="374515"/>
                  <a:pt x="6828753" y="491240"/>
                  <a:pt x="6846336" y="670813"/>
                </a:cubicBezTo>
                <a:cubicBezTo>
                  <a:pt x="6849366" y="741149"/>
                  <a:pt x="6772034" y="799477"/>
                  <a:pt x="6712170" y="804979"/>
                </a:cubicBezTo>
                <a:cubicBezTo>
                  <a:pt x="6569905" y="819030"/>
                  <a:pt x="6263044" y="814206"/>
                  <a:pt x="6054370" y="804979"/>
                </a:cubicBezTo>
                <a:cubicBezTo>
                  <a:pt x="5845696" y="795752"/>
                  <a:pt x="5545358" y="814463"/>
                  <a:pt x="5265009" y="804979"/>
                </a:cubicBezTo>
                <a:cubicBezTo>
                  <a:pt x="4984660" y="795495"/>
                  <a:pt x="4886817" y="807179"/>
                  <a:pt x="4607209" y="804979"/>
                </a:cubicBezTo>
                <a:cubicBezTo>
                  <a:pt x="4327601" y="802779"/>
                  <a:pt x="4366891" y="785027"/>
                  <a:pt x="4146748" y="804979"/>
                </a:cubicBezTo>
                <a:cubicBezTo>
                  <a:pt x="3926605" y="824931"/>
                  <a:pt x="3858885" y="784492"/>
                  <a:pt x="3620508" y="804979"/>
                </a:cubicBezTo>
                <a:cubicBezTo>
                  <a:pt x="3382131" y="825466"/>
                  <a:pt x="3193916" y="784175"/>
                  <a:pt x="2831148" y="804979"/>
                </a:cubicBezTo>
                <a:cubicBezTo>
                  <a:pt x="2468380" y="825783"/>
                  <a:pt x="2351546" y="805792"/>
                  <a:pt x="2173347" y="804979"/>
                </a:cubicBezTo>
                <a:cubicBezTo>
                  <a:pt x="1995148" y="804166"/>
                  <a:pt x="1775697" y="809570"/>
                  <a:pt x="1647107" y="804979"/>
                </a:cubicBezTo>
                <a:cubicBezTo>
                  <a:pt x="1518517" y="800388"/>
                  <a:pt x="1283047" y="774815"/>
                  <a:pt x="989307" y="804979"/>
                </a:cubicBezTo>
                <a:cubicBezTo>
                  <a:pt x="695567" y="835143"/>
                  <a:pt x="470378" y="808221"/>
                  <a:pt x="134166" y="804979"/>
                </a:cubicBezTo>
                <a:cubicBezTo>
                  <a:pt x="65248" y="789047"/>
                  <a:pt x="2255" y="747349"/>
                  <a:pt x="0" y="670813"/>
                </a:cubicBezTo>
                <a:cubicBezTo>
                  <a:pt x="19776" y="501112"/>
                  <a:pt x="19761" y="289721"/>
                  <a:pt x="0" y="134166"/>
                </a:cubicBezTo>
                <a:close/>
              </a:path>
            </a:pathLst>
          </a:custGeom>
          <a:solidFill>
            <a:srgbClr val="7030A0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b="1" dirty="0">
                <a:solidFill>
                  <a:schemeClr val="bg1"/>
                </a:solidFill>
                <a:latin typeface="The Hand" panose="03070502030502020204" pitchFamily="66" charset="0"/>
              </a:rPr>
              <a:t>Projektwoche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8C5DA9F-0922-E2E0-9EE0-B0AE50DBD5A7}"/>
              </a:ext>
            </a:extLst>
          </p:cNvPr>
          <p:cNvSpPr>
            <a:spLocks noChangeAspect="1"/>
          </p:cNvSpPr>
          <p:nvPr/>
        </p:nvSpPr>
        <p:spPr>
          <a:xfrm>
            <a:off x="23915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2ECEF8A-28D3-C216-E673-7D1A30E31091}"/>
              </a:ext>
            </a:extLst>
          </p:cNvPr>
          <p:cNvSpPr>
            <a:spLocks noChangeAspect="1"/>
          </p:cNvSpPr>
          <p:nvPr/>
        </p:nvSpPr>
        <p:spPr>
          <a:xfrm>
            <a:off x="840110" y="19283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413A23D-D197-6CCE-45DD-D5E39E2F56B0}"/>
              </a:ext>
            </a:extLst>
          </p:cNvPr>
          <p:cNvSpPr>
            <a:spLocks noChangeAspect="1"/>
          </p:cNvSpPr>
          <p:nvPr/>
        </p:nvSpPr>
        <p:spPr>
          <a:xfrm>
            <a:off x="149672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3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C3C8B0C2-625F-02AA-3E2C-0B139D77FCFA}"/>
              </a:ext>
            </a:extLst>
          </p:cNvPr>
          <p:cNvSpPr/>
          <p:nvPr/>
        </p:nvSpPr>
        <p:spPr>
          <a:xfrm>
            <a:off x="6684561" y="1577979"/>
            <a:ext cx="5336267" cy="1773046"/>
          </a:xfrm>
          <a:custGeom>
            <a:avLst/>
            <a:gdLst>
              <a:gd name="connsiteX0" fmla="*/ 0 w 5336267"/>
              <a:gd name="connsiteY0" fmla="*/ 295514 h 1773046"/>
              <a:gd name="connsiteX1" fmla="*/ 295514 w 5336267"/>
              <a:gd name="connsiteY1" fmla="*/ 0 h 1773046"/>
              <a:gd name="connsiteX2" fmla="*/ 973405 w 5336267"/>
              <a:gd name="connsiteY2" fmla="*/ 0 h 1773046"/>
              <a:gd name="connsiteX3" fmla="*/ 1556392 w 5336267"/>
              <a:gd name="connsiteY3" fmla="*/ 0 h 1773046"/>
              <a:gd name="connsiteX4" fmla="*/ 2281735 w 5336267"/>
              <a:gd name="connsiteY4" fmla="*/ 0 h 1773046"/>
              <a:gd name="connsiteX5" fmla="*/ 2864722 w 5336267"/>
              <a:gd name="connsiteY5" fmla="*/ 0 h 1773046"/>
              <a:gd name="connsiteX6" fmla="*/ 3590066 w 5336267"/>
              <a:gd name="connsiteY6" fmla="*/ 0 h 1773046"/>
              <a:gd name="connsiteX7" fmla="*/ 4125600 w 5336267"/>
              <a:gd name="connsiteY7" fmla="*/ 0 h 1773046"/>
              <a:gd name="connsiteX8" fmla="*/ 5040753 w 5336267"/>
              <a:gd name="connsiteY8" fmla="*/ 0 h 1773046"/>
              <a:gd name="connsiteX9" fmla="*/ 5336267 w 5336267"/>
              <a:gd name="connsiteY9" fmla="*/ 295514 h 1773046"/>
              <a:gd name="connsiteX10" fmla="*/ 5336267 w 5336267"/>
              <a:gd name="connsiteY10" fmla="*/ 886523 h 1773046"/>
              <a:gd name="connsiteX11" fmla="*/ 5336267 w 5336267"/>
              <a:gd name="connsiteY11" fmla="*/ 1477532 h 1773046"/>
              <a:gd name="connsiteX12" fmla="*/ 5040753 w 5336267"/>
              <a:gd name="connsiteY12" fmla="*/ 1773046 h 1773046"/>
              <a:gd name="connsiteX13" fmla="*/ 4457766 w 5336267"/>
              <a:gd name="connsiteY13" fmla="*/ 1773046 h 1773046"/>
              <a:gd name="connsiteX14" fmla="*/ 3827328 w 5336267"/>
              <a:gd name="connsiteY14" fmla="*/ 1773046 h 1773046"/>
              <a:gd name="connsiteX15" fmla="*/ 3149436 w 5336267"/>
              <a:gd name="connsiteY15" fmla="*/ 1773046 h 1773046"/>
              <a:gd name="connsiteX16" fmla="*/ 2566450 w 5336267"/>
              <a:gd name="connsiteY16" fmla="*/ 1773046 h 1773046"/>
              <a:gd name="connsiteX17" fmla="*/ 1793654 w 5336267"/>
              <a:gd name="connsiteY17" fmla="*/ 1773046 h 1773046"/>
              <a:gd name="connsiteX18" fmla="*/ 1115762 w 5336267"/>
              <a:gd name="connsiteY18" fmla="*/ 1773046 h 1773046"/>
              <a:gd name="connsiteX19" fmla="*/ 295514 w 5336267"/>
              <a:gd name="connsiteY19" fmla="*/ 1773046 h 1773046"/>
              <a:gd name="connsiteX20" fmla="*/ 0 w 5336267"/>
              <a:gd name="connsiteY20" fmla="*/ 1477532 h 1773046"/>
              <a:gd name="connsiteX21" fmla="*/ 0 w 5336267"/>
              <a:gd name="connsiteY21" fmla="*/ 862883 h 1773046"/>
              <a:gd name="connsiteX22" fmla="*/ 0 w 5336267"/>
              <a:gd name="connsiteY22" fmla="*/ 295514 h 1773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7" h="1773046" fill="none" extrusionOk="0">
                <a:moveTo>
                  <a:pt x="0" y="295514"/>
                </a:moveTo>
                <a:cubicBezTo>
                  <a:pt x="-32480" y="130468"/>
                  <a:pt x="161570" y="25195"/>
                  <a:pt x="295514" y="0"/>
                </a:cubicBezTo>
                <a:cubicBezTo>
                  <a:pt x="486297" y="-25251"/>
                  <a:pt x="777128" y="29473"/>
                  <a:pt x="973405" y="0"/>
                </a:cubicBezTo>
                <a:cubicBezTo>
                  <a:pt x="1169682" y="-29473"/>
                  <a:pt x="1341940" y="-650"/>
                  <a:pt x="1556392" y="0"/>
                </a:cubicBezTo>
                <a:cubicBezTo>
                  <a:pt x="1770844" y="650"/>
                  <a:pt x="2136526" y="6316"/>
                  <a:pt x="2281735" y="0"/>
                </a:cubicBezTo>
                <a:cubicBezTo>
                  <a:pt x="2426944" y="-6316"/>
                  <a:pt x="2702458" y="-17369"/>
                  <a:pt x="2864722" y="0"/>
                </a:cubicBezTo>
                <a:cubicBezTo>
                  <a:pt x="3026986" y="17369"/>
                  <a:pt x="3293534" y="-7447"/>
                  <a:pt x="3590066" y="0"/>
                </a:cubicBezTo>
                <a:cubicBezTo>
                  <a:pt x="3886598" y="7447"/>
                  <a:pt x="3890829" y="-13429"/>
                  <a:pt x="4125600" y="0"/>
                </a:cubicBezTo>
                <a:cubicBezTo>
                  <a:pt x="4360371" y="13429"/>
                  <a:pt x="4735492" y="32186"/>
                  <a:pt x="5040753" y="0"/>
                </a:cubicBezTo>
                <a:cubicBezTo>
                  <a:pt x="5228287" y="22557"/>
                  <a:pt x="5361456" y="117245"/>
                  <a:pt x="5336267" y="295514"/>
                </a:cubicBezTo>
                <a:cubicBezTo>
                  <a:pt x="5321553" y="515921"/>
                  <a:pt x="5329162" y="655394"/>
                  <a:pt x="5336267" y="886523"/>
                </a:cubicBezTo>
                <a:cubicBezTo>
                  <a:pt x="5343372" y="1117652"/>
                  <a:pt x="5356995" y="1193450"/>
                  <a:pt x="5336267" y="1477532"/>
                </a:cubicBezTo>
                <a:cubicBezTo>
                  <a:pt x="5351838" y="1636619"/>
                  <a:pt x="5199270" y="1805542"/>
                  <a:pt x="5040753" y="1773046"/>
                </a:cubicBezTo>
                <a:cubicBezTo>
                  <a:pt x="4768594" y="1751095"/>
                  <a:pt x="4675332" y="1770489"/>
                  <a:pt x="4457766" y="1773046"/>
                </a:cubicBezTo>
                <a:cubicBezTo>
                  <a:pt x="4240200" y="1775603"/>
                  <a:pt x="3973670" y="1802769"/>
                  <a:pt x="3827328" y="1773046"/>
                </a:cubicBezTo>
                <a:cubicBezTo>
                  <a:pt x="3680986" y="1743323"/>
                  <a:pt x="3393375" y="1786839"/>
                  <a:pt x="3149436" y="1773046"/>
                </a:cubicBezTo>
                <a:cubicBezTo>
                  <a:pt x="2905497" y="1759253"/>
                  <a:pt x="2794697" y="1792898"/>
                  <a:pt x="2566450" y="1773046"/>
                </a:cubicBezTo>
                <a:cubicBezTo>
                  <a:pt x="2338203" y="1753194"/>
                  <a:pt x="2123139" y="1797982"/>
                  <a:pt x="1793654" y="1773046"/>
                </a:cubicBezTo>
                <a:cubicBezTo>
                  <a:pt x="1464169" y="1748110"/>
                  <a:pt x="1429634" y="1767332"/>
                  <a:pt x="1115762" y="1773046"/>
                </a:cubicBezTo>
                <a:cubicBezTo>
                  <a:pt x="801890" y="1778760"/>
                  <a:pt x="563408" y="1793111"/>
                  <a:pt x="295514" y="1773046"/>
                </a:cubicBezTo>
                <a:cubicBezTo>
                  <a:pt x="128632" y="1768843"/>
                  <a:pt x="19312" y="1619844"/>
                  <a:pt x="0" y="1477532"/>
                </a:cubicBezTo>
                <a:cubicBezTo>
                  <a:pt x="27473" y="1214018"/>
                  <a:pt x="-6799" y="1165034"/>
                  <a:pt x="0" y="862883"/>
                </a:cubicBezTo>
                <a:cubicBezTo>
                  <a:pt x="6799" y="560732"/>
                  <a:pt x="-19200" y="537108"/>
                  <a:pt x="0" y="295514"/>
                </a:cubicBezTo>
                <a:close/>
              </a:path>
              <a:path w="5336267" h="1773046" stroke="0" extrusionOk="0">
                <a:moveTo>
                  <a:pt x="0" y="295514"/>
                </a:moveTo>
                <a:cubicBezTo>
                  <a:pt x="-4857" y="129310"/>
                  <a:pt x="104083" y="10592"/>
                  <a:pt x="295514" y="0"/>
                </a:cubicBezTo>
                <a:cubicBezTo>
                  <a:pt x="481263" y="-18849"/>
                  <a:pt x="866908" y="-16855"/>
                  <a:pt x="1068310" y="0"/>
                </a:cubicBezTo>
                <a:cubicBezTo>
                  <a:pt x="1269712" y="16855"/>
                  <a:pt x="1411985" y="5566"/>
                  <a:pt x="1698749" y="0"/>
                </a:cubicBezTo>
                <a:cubicBezTo>
                  <a:pt x="1985513" y="-5566"/>
                  <a:pt x="2011350" y="22610"/>
                  <a:pt x="2281735" y="0"/>
                </a:cubicBezTo>
                <a:cubicBezTo>
                  <a:pt x="2552120" y="-22610"/>
                  <a:pt x="2659848" y="9141"/>
                  <a:pt x="3007079" y="0"/>
                </a:cubicBezTo>
                <a:cubicBezTo>
                  <a:pt x="3354310" y="-9141"/>
                  <a:pt x="3481559" y="-4216"/>
                  <a:pt x="3637518" y="0"/>
                </a:cubicBezTo>
                <a:cubicBezTo>
                  <a:pt x="3793477" y="4216"/>
                  <a:pt x="4208569" y="3168"/>
                  <a:pt x="4410314" y="0"/>
                </a:cubicBezTo>
                <a:cubicBezTo>
                  <a:pt x="4612059" y="-3168"/>
                  <a:pt x="4744623" y="-13315"/>
                  <a:pt x="5040753" y="0"/>
                </a:cubicBezTo>
                <a:cubicBezTo>
                  <a:pt x="5200105" y="6379"/>
                  <a:pt x="5309660" y="101446"/>
                  <a:pt x="5336267" y="295514"/>
                </a:cubicBezTo>
                <a:cubicBezTo>
                  <a:pt x="5362822" y="563821"/>
                  <a:pt x="5359817" y="588669"/>
                  <a:pt x="5336267" y="862883"/>
                </a:cubicBezTo>
                <a:cubicBezTo>
                  <a:pt x="5312717" y="1137097"/>
                  <a:pt x="5316209" y="1337902"/>
                  <a:pt x="5336267" y="1477532"/>
                </a:cubicBezTo>
                <a:cubicBezTo>
                  <a:pt x="5351508" y="1625679"/>
                  <a:pt x="5218839" y="1763453"/>
                  <a:pt x="5040753" y="1773046"/>
                </a:cubicBezTo>
                <a:cubicBezTo>
                  <a:pt x="4836896" y="1786711"/>
                  <a:pt x="4639504" y="1755203"/>
                  <a:pt x="4362862" y="1773046"/>
                </a:cubicBezTo>
                <a:cubicBezTo>
                  <a:pt x="4086220" y="1790889"/>
                  <a:pt x="3908728" y="1791109"/>
                  <a:pt x="3779875" y="1773046"/>
                </a:cubicBezTo>
                <a:cubicBezTo>
                  <a:pt x="3651022" y="1754983"/>
                  <a:pt x="3404459" y="1778245"/>
                  <a:pt x="3101984" y="1773046"/>
                </a:cubicBezTo>
                <a:cubicBezTo>
                  <a:pt x="2799509" y="1767847"/>
                  <a:pt x="2694790" y="1754147"/>
                  <a:pt x="2329188" y="1773046"/>
                </a:cubicBezTo>
                <a:cubicBezTo>
                  <a:pt x="1963586" y="1791945"/>
                  <a:pt x="1811286" y="1767037"/>
                  <a:pt x="1651297" y="1773046"/>
                </a:cubicBezTo>
                <a:cubicBezTo>
                  <a:pt x="1491308" y="1779055"/>
                  <a:pt x="1354785" y="1764548"/>
                  <a:pt x="1115762" y="1773046"/>
                </a:cubicBezTo>
                <a:cubicBezTo>
                  <a:pt x="876740" y="1781544"/>
                  <a:pt x="502210" y="1761196"/>
                  <a:pt x="295514" y="1773046"/>
                </a:cubicBezTo>
                <a:cubicBezTo>
                  <a:pt x="154807" y="1759699"/>
                  <a:pt x="-7892" y="1653269"/>
                  <a:pt x="0" y="1477532"/>
                </a:cubicBezTo>
                <a:cubicBezTo>
                  <a:pt x="20996" y="1195542"/>
                  <a:pt x="24955" y="1151317"/>
                  <a:pt x="0" y="898343"/>
                </a:cubicBezTo>
                <a:cubicBezTo>
                  <a:pt x="-24955" y="645369"/>
                  <a:pt x="26286" y="476997"/>
                  <a:pt x="0" y="295514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8:00 - 8:10: Video: </a:t>
            </a:r>
          </a:p>
          <a:p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Mobbing oder Konflikt? </a:t>
            </a:r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1FEBF9B1-A035-3706-7BEE-0F950C5C0D0D}"/>
              </a:ext>
            </a:extLst>
          </p:cNvPr>
          <p:cNvSpPr/>
          <p:nvPr/>
        </p:nvSpPr>
        <p:spPr>
          <a:xfrm>
            <a:off x="6684560" y="3894308"/>
            <a:ext cx="5336268" cy="2004151"/>
          </a:xfrm>
          <a:custGeom>
            <a:avLst/>
            <a:gdLst>
              <a:gd name="connsiteX0" fmla="*/ 0 w 5336268"/>
              <a:gd name="connsiteY0" fmla="*/ 334032 h 2004151"/>
              <a:gd name="connsiteX1" fmla="*/ 334032 w 5336268"/>
              <a:gd name="connsiteY1" fmla="*/ 0 h 2004151"/>
              <a:gd name="connsiteX2" fmla="*/ 1000918 w 5336268"/>
              <a:gd name="connsiteY2" fmla="*/ 0 h 2004151"/>
              <a:gd name="connsiteX3" fmla="*/ 1574440 w 5336268"/>
              <a:gd name="connsiteY3" fmla="*/ 0 h 2004151"/>
              <a:gd name="connsiteX4" fmla="*/ 2288009 w 5336268"/>
              <a:gd name="connsiteY4" fmla="*/ 0 h 2004151"/>
              <a:gd name="connsiteX5" fmla="*/ 2861531 w 5336268"/>
              <a:gd name="connsiteY5" fmla="*/ 0 h 2004151"/>
              <a:gd name="connsiteX6" fmla="*/ 3575099 w 5336268"/>
              <a:gd name="connsiteY6" fmla="*/ 0 h 2004151"/>
              <a:gd name="connsiteX7" fmla="*/ 4101940 w 5336268"/>
              <a:gd name="connsiteY7" fmla="*/ 0 h 2004151"/>
              <a:gd name="connsiteX8" fmla="*/ 5002236 w 5336268"/>
              <a:gd name="connsiteY8" fmla="*/ 0 h 2004151"/>
              <a:gd name="connsiteX9" fmla="*/ 5336268 w 5336268"/>
              <a:gd name="connsiteY9" fmla="*/ 334032 h 2004151"/>
              <a:gd name="connsiteX10" fmla="*/ 5336268 w 5336268"/>
              <a:gd name="connsiteY10" fmla="*/ 1002076 h 2004151"/>
              <a:gd name="connsiteX11" fmla="*/ 5336268 w 5336268"/>
              <a:gd name="connsiteY11" fmla="*/ 1670119 h 2004151"/>
              <a:gd name="connsiteX12" fmla="*/ 5002236 w 5336268"/>
              <a:gd name="connsiteY12" fmla="*/ 2004151 h 2004151"/>
              <a:gd name="connsiteX13" fmla="*/ 4428714 w 5336268"/>
              <a:gd name="connsiteY13" fmla="*/ 2004151 h 2004151"/>
              <a:gd name="connsiteX14" fmla="*/ 3808510 w 5336268"/>
              <a:gd name="connsiteY14" fmla="*/ 2004151 h 2004151"/>
              <a:gd name="connsiteX15" fmla="*/ 3141623 w 5336268"/>
              <a:gd name="connsiteY15" fmla="*/ 2004151 h 2004151"/>
              <a:gd name="connsiteX16" fmla="*/ 2568101 w 5336268"/>
              <a:gd name="connsiteY16" fmla="*/ 2004151 h 2004151"/>
              <a:gd name="connsiteX17" fmla="*/ 1807851 w 5336268"/>
              <a:gd name="connsiteY17" fmla="*/ 2004151 h 2004151"/>
              <a:gd name="connsiteX18" fmla="*/ 1140964 w 5336268"/>
              <a:gd name="connsiteY18" fmla="*/ 2004151 h 2004151"/>
              <a:gd name="connsiteX19" fmla="*/ 334032 w 5336268"/>
              <a:gd name="connsiteY19" fmla="*/ 2004151 h 2004151"/>
              <a:gd name="connsiteX20" fmla="*/ 0 w 5336268"/>
              <a:gd name="connsiteY20" fmla="*/ 1670119 h 2004151"/>
              <a:gd name="connsiteX21" fmla="*/ 0 w 5336268"/>
              <a:gd name="connsiteY21" fmla="*/ 975354 h 2004151"/>
              <a:gd name="connsiteX22" fmla="*/ 0 w 5336268"/>
              <a:gd name="connsiteY22" fmla="*/ 334032 h 2004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2004151" fill="none" extrusionOk="0">
                <a:moveTo>
                  <a:pt x="0" y="334032"/>
                </a:moveTo>
                <a:cubicBezTo>
                  <a:pt x="-24296" y="148176"/>
                  <a:pt x="166673" y="14741"/>
                  <a:pt x="334032" y="0"/>
                </a:cubicBezTo>
                <a:cubicBezTo>
                  <a:pt x="500689" y="-31168"/>
                  <a:pt x="820397" y="-29816"/>
                  <a:pt x="1000918" y="0"/>
                </a:cubicBezTo>
                <a:cubicBezTo>
                  <a:pt x="1181439" y="29816"/>
                  <a:pt x="1343617" y="-27297"/>
                  <a:pt x="1574440" y="0"/>
                </a:cubicBezTo>
                <a:cubicBezTo>
                  <a:pt x="1805263" y="27297"/>
                  <a:pt x="2003799" y="-8247"/>
                  <a:pt x="2288009" y="0"/>
                </a:cubicBezTo>
                <a:cubicBezTo>
                  <a:pt x="2572219" y="8247"/>
                  <a:pt x="2704461" y="-3889"/>
                  <a:pt x="2861531" y="0"/>
                </a:cubicBezTo>
                <a:cubicBezTo>
                  <a:pt x="3018601" y="3889"/>
                  <a:pt x="3351985" y="2704"/>
                  <a:pt x="3575099" y="0"/>
                </a:cubicBezTo>
                <a:cubicBezTo>
                  <a:pt x="3798213" y="-2704"/>
                  <a:pt x="3957478" y="-10969"/>
                  <a:pt x="4101940" y="0"/>
                </a:cubicBezTo>
                <a:cubicBezTo>
                  <a:pt x="4246402" y="10969"/>
                  <a:pt x="4667424" y="41285"/>
                  <a:pt x="5002236" y="0"/>
                </a:cubicBezTo>
                <a:cubicBezTo>
                  <a:pt x="5206623" y="18459"/>
                  <a:pt x="5351711" y="140317"/>
                  <a:pt x="5336268" y="334032"/>
                </a:cubicBezTo>
                <a:cubicBezTo>
                  <a:pt x="5309251" y="554357"/>
                  <a:pt x="5350187" y="797918"/>
                  <a:pt x="5336268" y="1002076"/>
                </a:cubicBezTo>
                <a:cubicBezTo>
                  <a:pt x="5322349" y="1206234"/>
                  <a:pt x="5335687" y="1360274"/>
                  <a:pt x="5336268" y="1670119"/>
                </a:cubicBezTo>
                <a:cubicBezTo>
                  <a:pt x="5343361" y="1852723"/>
                  <a:pt x="5181032" y="2043533"/>
                  <a:pt x="5002236" y="2004151"/>
                </a:cubicBezTo>
                <a:cubicBezTo>
                  <a:pt x="4883424" y="2020989"/>
                  <a:pt x="4686247" y="2015667"/>
                  <a:pt x="4428714" y="2004151"/>
                </a:cubicBezTo>
                <a:cubicBezTo>
                  <a:pt x="4171181" y="1992635"/>
                  <a:pt x="4020746" y="2003710"/>
                  <a:pt x="3808510" y="2004151"/>
                </a:cubicBezTo>
                <a:cubicBezTo>
                  <a:pt x="3596274" y="2004592"/>
                  <a:pt x="3442079" y="1988825"/>
                  <a:pt x="3141623" y="2004151"/>
                </a:cubicBezTo>
                <a:cubicBezTo>
                  <a:pt x="2841167" y="2019477"/>
                  <a:pt x="2775642" y="2013145"/>
                  <a:pt x="2568101" y="2004151"/>
                </a:cubicBezTo>
                <a:cubicBezTo>
                  <a:pt x="2360560" y="1995157"/>
                  <a:pt x="2169381" y="2005478"/>
                  <a:pt x="1807851" y="2004151"/>
                </a:cubicBezTo>
                <a:cubicBezTo>
                  <a:pt x="1446321" y="2002825"/>
                  <a:pt x="1307338" y="1974851"/>
                  <a:pt x="1140964" y="2004151"/>
                </a:cubicBezTo>
                <a:cubicBezTo>
                  <a:pt x="974590" y="2033451"/>
                  <a:pt x="524023" y="2002125"/>
                  <a:pt x="334032" y="2004151"/>
                </a:cubicBezTo>
                <a:cubicBezTo>
                  <a:pt x="133766" y="1986091"/>
                  <a:pt x="5519" y="1848628"/>
                  <a:pt x="0" y="1670119"/>
                </a:cubicBezTo>
                <a:cubicBezTo>
                  <a:pt x="1858" y="1378653"/>
                  <a:pt x="-12413" y="1295848"/>
                  <a:pt x="0" y="975354"/>
                </a:cubicBezTo>
                <a:cubicBezTo>
                  <a:pt x="12413" y="654861"/>
                  <a:pt x="4318" y="591401"/>
                  <a:pt x="0" y="334032"/>
                </a:cubicBezTo>
                <a:close/>
              </a:path>
              <a:path w="5336268" h="2004151" stroke="0" extrusionOk="0">
                <a:moveTo>
                  <a:pt x="0" y="334032"/>
                </a:moveTo>
                <a:cubicBezTo>
                  <a:pt x="-31451" y="130151"/>
                  <a:pt x="143441" y="2293"/>
                  <a:pt x="334032" y="0"/>
                </a:cubicBezTo>
                <a:cubicBezTo>
                  <a:pt x="700568" y="20981"/>
                  <a:pt x="862890" y="-17289"/>
                  <a:pt x="1094282" y="0"/>
                </a:cubicBezTo>
                <a:cubicBezTo>
                  <a:pt x="1325674" y="17289"/>
                  <a:pt x="1468431" y="30616"/>
                  <a:pt x="1714487" y="0"/>
                </a:cubicBezTo>
                <a:cubicBezTo>
                  <a:pt x="1960544" y="-30616"/>
                  <a:pt x="2023490" y="12647"/>
                  <a:pt x="2288009" y="0"/>
                </a:cubicBezTo>
                <a:cubicBezTo>
                  <a:pt x="2552528" y="-12647"/>
                  <a:pt x="2657854" y="-26514"/>
                  <a:pt x="3001577" y="0"/>
                </a:cubicBezTo>
                <a:cubicBezTo>
                  <a:pt x="3345300" y="26514"/>
                  <a:pt x="3364215" y="-578"/>
                  <a:pt x="3621781" y="0"/>
                </a:cubicBezTo>
                <a:cubicBezTo>
                  <a:pt x="3879347" y="578"/>
                  <a:pt x="4106829" y="-18544"/>
                  <a:pt x="4382032" y="0"/>
                </a:cubicBezTo>
                <a:cubicBezTo>
                  <a:pt x="4657235" y="18544"/>
                  <a:pt x="4757925" y="-28198"/>
                  <a:pt x="5002236" y="0"/>
                </a:cubicBezTo>
                <a:cubicBezTo>
                  <a:pt x="5170454" y="26904"/>
                  <a:pt x="5313292" y="122902"/>
                  <a:pt x="5336268" y="334032"/>
                </a:cubicBezTo>
                <a:cubicBezTo>
                  <a:pt x="5366877" y="615448"/>
                  <a:pt x="5310204" y="838979"/>
                  <a:pt x="5336268" y="975354"/>
                </a:cubicBezTo>
                <a:cubicBezTo>
                  <a:pt x="5362332" y="1111729"/>
                  <a:pt x="5353769" y="1407619"/>
                  <a:pt x="5336268" y="1670119"/>
                </a:cubicBezTo>
                <a:cubicBezTo>
                  <a:pt x="5355904" y="1835197"/>
                  <a:pt x="5222527" y="1981061"/>
                  <a:pt x="5002236" y="2004151"/>
                </a:cubicBezTo>
                <a:cubicBezTo>
                  <a:pt x="4827907" y="1993569"/>
                  <a:pt x="4473076" y="1977374"/>
                  <a:pt x="4335350" y="2004151"/>
                </a:cubicBezTo>
                <a:cubicBezTo>
                  <a:pt x="4197624" y="2030928"/>
                  <a:pt x="3979674" y="2011442"/>
                  <a:pt x="3761828" y="2004151"/>
                </a:cubicBezTo>
                <a:cubicBezTo>
                  <a:pt x="3543982" y="1996860"/>
                  <a:pt x="3270782" y="2002905"/>
                  <a:pt x="3094941" y="2004151"/>
                </a:cubicBezTo>
                <a:cubicBezTo>
                  <a:pt x="2919100" y="2005397"/>
                  <a:pt x="2504224" y="1966719"/>
                  <a:pt x="2334691" y="2004151"/>
                </a:cubicBezTo>
                <a:cubicBezTo>
                  <a:pt x="2165158" y="2041584"/>
                  <a:pt x="1901970" y="2014307"/>
                  <a:pt x="1667805" y="2004151"/>
                </a:cubicBezTo>
                <a:cubicBezTo>
                  <a:pt x="1433640" y="1993995"/>
                  <a:pt x="1313141" y="2010511"/>
                  <a:pt x="1140964" y="2004151"/>
                </a:cubicBezTo>
                <a:cubicBezTo>
                  <a:pt x="968787" y="1997791"/>
                  <a:pt x="732763" y="1985619"/>
                  <a:pt x="334032" y="2004151"/>
                </a:cubicBezTo>
                <a:cubicBezTo>
                  <a:pt x="183620" y="1983942"/>
                  <a:pt x="-13667" y="1876297"/>
                  <a:pt x="0" y="1670119"/>
                </a:cubicBezTo>
                <a:cubicBezTo>
                  <a:pt x="17293" y="1377364"/>
                  <a:pt x="-12178" y="1188029"/>
                  <a:pt x="0" y="1015436"/>
                </a:cubicBezTo>
                <a:cubicBezTo>
                  <a:pt x="12178" y="842843"/>
                  <a:pt x="745" y="499187"/>
                  <a:pt x="0" y="334032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8:30-9:15: Rollenspiel:</a:t>
            </a:r>
          </a:p>
          <a:p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Was soll Mia tun?</a:t>
            </a:r>
          </a:p>
        </p:txBody>
      </p:sp>
      <p:sp>
        <p:nvSpPr>
          <p:cNvPr id="18" name="Abgerundetes Rechteck 17">
            <a:extLst>
              <a:ext uri="{FF2B5EF4-FFF2-40B4-BE49-F238E27FC236}">
                <a16:creationId xmlns:a16="http://schemas.microsoft.com/office/drawing/2014/main" id="{4D0175C4-8931-04A2-0864-70B5F283CAA0}"/>
              </a:ext>
            </a:extLst>
          </p:cNvPr>
          <p:cNvSpPr/>
          <p:nvPr/>
        </p:nvSpPr>
        <p:spPr>
          <a:xfrm>
            <a:off x="986154" y="5508070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784576 w 5336268"/>
              <a:gd name="connsiteY2" fmla="*/ 0 h 940321"/>
              <a:gd name="connsiteX3" fmla="*/ 1311972 w 5336268"/>
              <a:gd name="connsiteY3" fmla="*/ 0 h 940321"/>
              <a:gd name="connsiteX4" fmla="*/ 1990053 w 5336268"/>
              <a:gd name="connsiteY4" fmla="*/ 0 h 940321"/>
              <a:gd name="connsiteX5" fmla="*/ 2517449 w 5336268"/>
              <a:gd name="connsiteY5" fmla="*/ 0 h 940321"/>
              <a:gd name="connsiteX6" fmla="*/ 3195530 w 5336268"/>
              <a:gd name="connsiteY6" fmla="*/ 0 h 940321"/>
              <a:gd name="connsiteX7" fmla="*/ 3672698 w 5336268"/>
              <a:gd name="connsiteY7" fmla="*/ 0 h 940321"/>
              <a:gd name="connsiteX8" fmla="*/ 4350779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652149 w 5336268"/>
              <a:gd name="connsiteY13" fmla="*/ 940321 h 940321"/>
              <a:gd name="connsiteX14" fmla="*/ 4074524 w 5336268"/>
              <a:gd name="connsiteY14" fmla="*/ 940321 h 940321"/>
              <a:gd name="connsiteX15" fmla="*/ 3446671 w 5336268"/>
              <a:gd name="connsiteY15" fmla="*/ 940321 h 940321"/>
              <a:gd name="connsiteX16" fmla="*/ 2919275 w 5336268"/>
              <a:gd name="connsiteY16" fmla="*/ 940321 h 940321"/>
              <a:gd name="connsiteX17" fmla="*/ 2190966 w 5336268"/>
              <a:gd name="connsiteY17" fmla="*/ 940321 h 940321"/>
              <a:gd name="connsiteX18" fmla="*/ 1563113 w 5336268"/>
              <a:gd name="connsiteY18" fmla="*/ 940321 h 940321"/>
              <a:gd name="connsiteX19" fmla="*/ 834804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fill="none" extrusionOk="0">
                <a:moveTo>
                  <a:pt x="0" y="156723"/>
                </a:moveTo>
                <a:cubicBezTo>
                  <a:pt x="-5719" y="69843"/>
                  <a:pt x="76276" y="5260"/>
                  <a:pt x="156723" y="0"/>
                </a:cubicBezTo>
                <a:cubicBezTo>
                  <a:pt x="459641" y="4002"/>
                  <a:pt x="567388" y="8123"/>
                  <a:pt x="784576" y="0"/>
                </a:cubicBezTo>
                <a:cubicBezTo>
                  <a:pt x="1001764" y="-8123"/>
                  <a:pt x="1115596" y="449"/>
                  <a:pt x="1311972" y="0"/>
                </a:cubicBezTo>
                <a:cubicBezTo>
                  <a:pt x="1508348" y="-449"/>
                  <a:pt x="1799271" y="18872"/>
                  <a:pt x="1990053" y="0"/>
                </a:cubicBezTo>
                <a:cubicBezTo>
                  <a:pt x="2180835" y="-18872"/>
                  <a:pt x="2280463" y="10601"/>
                  <a:pt x="2517449" y="0"/>
                </a:cubicBezTo>
                <a:cubicBezTo>
                  <a:pt x="2754435" y="-10601"/>
                  <a:pt x="2906555" y="-14727"/>
                  <a:pt x="3195530" y="0"/>
                </a:cubicBezTo>
                <a:cubicBezTo>
                  <a:pt x="3484505" y="14727"/>
                  <a:pt x="3438925" y="-18055"/>
                  <a:pt x="3672698" y="0"/>
                </a:cubicBezTo>
                <a:cubicBezTo>
                  <a:pt x="3906471" y="18055"/>
                  <a:pt x="4019738" y="16455"/>
                  <a:pt x="4350779" y="0"/>
                </a:cubicBezTo>
                <a:cubicBezTo>
                  <a:pt x="4681820" y="-16455"/>
                  <a:pt x="4986260" y="-6757"/>
                  <a:pt x="5179545" y="0"/>
                </a:cubicBezTo>
                <a:cubicBezTo>
                  <a:pt x="5259814" y="3526"/>
                  <a:pt x="5340829" y="82525"/>
                  <a:pt x="5336268" y="156723"/>
                </a:cubicBezTo>
                <a:cubicBezTo>
                  <a:pt x="5365072" y="324337"/>
                  <a:pt x="5309576" y="511130"/>
                  <a:pt x="5336268" y="783598"/>
                </a:cubicBezTo>
                <a:cubicBezTo>
                  <a:pt x="5338618" y="869532"/>
                  <a:pt x="5263693" y="957001"/>
                  <a:pt x="5179545" y="940321"/>
                </a:cubicBezTo>
                <a:cubicBezTo>
                  <a:pt x="5044795" y="961010"/>
                  <a:pt x="4870143" y="950845"/>
                  <a:pt x="4652149" y="940321"/>
                </a:cubicBezTo>
                <a:cubicBezTo>
                  <a:pt x="4434155" y="929797"/>
                  <a:pt x="4261136" y="962827"/>
                  <a:pt x="4074524" y="940321"/>
                </a:cubicBezTo>
                <a:cubicBezTo>
                  <a:pt x="3887913" y="917815"/>
                  <a:pt x="3611364" y="954147"/>
                  <a:pt x="3446671" y="940321"/>
                </a:cubicBezTo>
                <a:cubicBezTo>
                  <a:pt x="3281978" y="926495"/>
                  <a:pt x="3049369" y="942307"/>
                  <a:pt x="2919275" y="940321"/>
                </a:cubicBezTo>
                <a:cubicBezTo>
                  <a:pt x="2789181" y="938335"/>
                  <a:pt x="2540924" y="908804"/>
                  <a:pt x="2190966" y="940321"/>
                </a:cubicBezTo>
                <a:cubicBezTo>
                  <a:pt x="1841008" y="971838"/>
                  <a:pt x="1773209" y="912720"/>
                  <a:pt x="1563113" y="940321"/>
                </a:cubicBezTo>
                <a:cubicBezTo>
                  <a:pt x="1353017" y="967922"/>
                  <a:pt x="1047285" y="932998"/>
                  <a:pt x="834804" y="940321"/>
                </a:cubicBezTo>
                <a:cubicBezTo>
                  <a:pt x="622323" y="947644"/>
                  <a:pt x="408697" y="926906"/>
                  <a:pt x="156723" y="940321"/>
                </a:cubicBezTo>
                <a:cubicBezTo>
                  <a:pt x="67425" y="950364"/>
                  <a:pt x="2722" y="865570"/>
                  <a:pt x="0" y="783598"/>
                </a:cubicBezTo>
                <a:cubicBezTo>
                  <a:pt x="10610" y="490577"/>
                  <a:pt x="29846" y="386683"/>
                  <a:pt x="0" y="156723"/>
                </a:cubicBezTo>
                <a:close/>
              </a:path>
              <a:path w="5336268" h="940321" stroke="0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chemeClr val="tx1"/>
                </a:solidFill>
                <a:latin typeface="The Hand" panose="03070502030502020204" pitchFamily="66" charset="0"/>
              </a:rPr>
              <a:t>9:15 - 9:30: Frühstück</a:t>
            </a:r>
          </a:p>
        </p:txBody>
      </p:sp>
      <p:sp>
        <p:nvSpPr>
          <p:cNvPr id="38" name="Abgerundetes Rechteck 37">
            <a:extLst>
              <a:ext uri="{FF2B5EF4-FFF2-40B4-BE49-F238E27FC236}">
                <a16:creationId xmlns:a16="http://schemas.microsoft.com/office/drawing/2014/main" id="{C8997ADC-6BFA-5A97-7066-946288583709}"/>
              </a:ext>
            </a:extLst>
          </p:cNvPr>
          <p:cNvSpPr/>
          <p:nvPr/>
        </p:nvSpPr>
        <p:spPr>
          <a:xfrm>
            <a:off x="986154" y="3080739"/>
            <a:ext cx="5336269" cy="940322"/>
          </a:xfrm>
          <a:custGeom>
            <a:avLst/>
            <a:gdLst>
              <a:gd name="connsiteX0" fmla="*/ 0 w 5336269"/>
              <a:gd name="connsiteY0" fmla="*/ 156723 h 940322"/>
              <a:gd name="connsiteX1" fmla="*/ 156723 w 5336269"/>
              <a:gd name="connsiteY1" fmla="*/ 0 h 940322"/>
              <a:gd name="connsiteX2" fmla="*/ 784576 w 5336269"/>
              <a:gd name="connsiteY2" fmla="*/ 0 h 940322"/>
              <a:gd name="connsiteX3" fmla="*/ 1311972 w 5336269"/>
              <a:gd name="connsiteY3" fmla="*/ 0 h 940322"/>
              <a:gd name="connsiteX4" fmla="*/ 1990053 w 5336269"/>
              <a:gd name="connsiteY4" fmla="*/ 0 h 940322"/>
              <a:gd name="connsiteX5" fmla="*/ 2517450 w 5336269"/>
              <a:gd name="connsiteY5" fmla="*/ 0 h 940322"/>
              <a:gd name="connsiteX6" fmla="*/ 3195531 w 5336269"/>
              <a:gd name="connsiteY6" fmla="*/ 0 h 940322"/>
              <a:gd name="connsiteX7" fmla="*/ 3672699 w 5336269"/>
              <a:gd name="connsiteY7" fmla="*/ 0 h 940322"/>
              <a:gd name="connsiteX8" fmla="*/ 4350780 w 5336269"/>
              <a:gd name="connsiteY8" fmla="*/ 0 h 940322"/>
              <a:gd name="connsiteX9" fmla="*/ 5179546 w 5336269"/>
              <a:gd name="connsiteY9" fmla="*/ 0 h 940322"/>
              <a:gd name="connsiteX10" fmla="*/ 5336269 w 5336269"/>
              <a:gd name="connsiteY10" fmla="*/ 156723 h 940322"/>
              <a:gd name="connsiteX11" fmla="*/ 5336269 w 5336269"/>
              <a:gd name="connsiteY11" fmla="*/ 783599 h 940322"/>
              <a:gd name="connsiteX12" fmla="*/ 5179546 w 5336269"/>
              <a:gd name="connsiteY12" fmla="*/ 940322 h 940322"/>
              <a:gd name="connsiteX13" fmla="*/ 4652150 w 5336269"/>
              <a:gd name="connsiteY13" fmla="*/ 940322 h 940322"/>
              <a:gd name="connsiteX14" fmla="*/ 4074525 w 5336269"/>
              <a:gd name="connsiteY14" fmla="*/ 940322 h 940322"/>
              <a:gd name="connsiteX15" fmla="*/ 3446672 w 5336269"/>
              <a:gd name="connsiteY15" fmla="*/ 940322 h 940322"/>
              <a:gd name="connsiteX16" fmla="*/ 2919276 w 5336269"/>
              <a:gd name="connsiteY16" fmla="*/ 940322 h 940322"/>
              <a:gd name="connsiteX17" fmla="*/ 2190966 w 5336269"/>
              <a:gd name="connsiteY17" fmla="*/ 940322 h 940322"/>
              <a:gd name="connsiteX18" fmla="*/ 1563113 w 5336269"/>
              <a:gd name="connsiteY18" fmla="*/ 940322 h 940322"/>
              <a:gd name="connsiteX19" fmla="*/ 834804 w 5336269"/>
              <a:gd name="connsiteY19" fmla="*/ 940322 h 940322"/>
              <a:gd name="connsiteX20" fmla="*/ 156723 w 5336269"/>
              <a:gd name="connsiteY20" fmla="*/ 940322 h 940322"/>
              <a:gd name="connsiteX21" fmla="*/ 0 w 5336269"/>
              <a:gd name="connsiteY21" fmla="*/ 783599 h 940322"/>
              <a:gd name="connsiteX22" fmla="*/ 0 w 5336269"/>
              <a:gd name="connsiteY22" fmla="*/ 156723 h 940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9" h="940322" fill="none" extrusionOk="0">
                <a:moveTo>
                  <a:pt x="0" y="156723"/>
                </a:moveTo>
                <a:cubicBezTo>
                  <a:pt x="-5719" y="69843"/>
                  <a:pt x="76276" y="5260"/>
                  <a:pt x="156723" y="0"/>
                </a:cubicBezTo>
                <a:cubicBezTo>
                  <a:pt x="459641" y="4002"/>
                  <a:pt x="567388" y="8123"/>
                  <a:pt x="784576" y="0"/>
                </a:cubicBezTo>
                <a:cubicBezTo>
                  <a:pt x="1001764" y="-8123"/>
                  <a:pt x="1115596" y="449"/>
                  <a:pt x="1311972" y="0"/>
                </a:cubicBezTo>
                <a:cubicBezTo>
                  <a:pt x="1508348" y="-449"/>
                  <a:pt x="1799271" y="18872"/>
                  <a:pt x="1990053" y="0"/>
                </a:cubicBezTo>
                <a:cubicBezTo>
                  <a:pt x="2180835" y="-18872"/>
                  <a:pt x="2276344" y="5771"/>
                  <a:pt x="2517450" y="0"/>
                </a:cubicBezTo>
                <a:cubicBezTo>
                  <a:pt x="2758556" y="-5771"/>
                  <a:pt x="2906556" y="-14727"/>
                  <a:pt x="3195531" y="0"/>
                </a:cubicBezTo>
                <a:cubicBezTo>
                  <a:pt x="3484506" y="14727"/>
                  <a:pt x="3438926" y="-18055"/>
                  <a:pt x="3672699" y="0"/>
                </a:cubicBezTo>
                <a:cubicBezTo>
                  <a:pt x="3906472" y="18055"/>
                  <a:pt x="4019739" y="16455"/>
                  <a:pt x="4350780" y="0"/>
                </a:cubicBezTo>
                <a:cubicBezTo>
                  <a:pt x="4681821" y="-16455"/>
                  <a:pt x="4986261" y="-6757"/>
                  <a:pt x="5179546" y="0"/>
                </a:cubicBezTo>
                <a:cubicBezTo>
                  <a:pt x="5259815" y="3526"/>
                  <a:pt x="5340830" y="82525"/>
                  <a:pt x="5336269" y="156723"/>
                </a:cubicBezTo>
                <a:cubicBezTo>
                  <a:pt x="5307447" y="320095"/>
                  <a:pt x="5313006" y="510730"/>
                  <a:pt x="5336269" y="783599"/>
                </a:cubicBezTo>
                <a:cubicBezTo>
                  <a:pt x="5338619" y="869533"/>
                  <a:pt x="5263694" y="957002"/>
                  <a:pt x="5179546" y="940322"/>
                </a:cubicBezTo>
                <a:cubicBezTo>
                  <a:pt x="5044796" y="961011"/>
                  <a:pt x="4870144" y="950846"/>
                  <a:pt x="4652150" y="940322"/>
                </a:cubicBezTo>
                <a:cubicBezTo>
                  <a:pt x="4434156" y="929798"/>
                  <a:pt x="4261137" y="962828"/>
                  <a:pt x="4074525" y="940322"/>
                </a:cubicBezTo>
                <a:cubicBezTo>
                  <a:pt x="3887914" y="917816"/>
                  <a:pt x="3611365" y="954148"/>
                  <a:pt x="3446672" y="940322"/>
                </a:cubicBezTo>
                <a:cubicBezTo>
                  <a:pt x="3281979" y="926496"/>
                  <a:pt x="3049370" y="942308"/>
                  <a:pt x="2919276" y="940322"/>
                </a:cubicBezTo>
                <a:cubicBezTo>
                  <a:pt x="2789182" y="938336"/>
                  <a:pt x="2546708" y="911637"/>
                  <a:pt x="2190966" y="940322"/>
                </a:cubicBezTo>
                <a:cubicBezTo>
                  <a:pt x="1835224" y="969008"/>
                  <a:pt x="1773209" y="912721"/>
                  <a:pt x="1563113" y="940322"/>
                </a:cubicBezTo>
                <a:cubicBezTo>
                  <a:pt x="1353017" y="967923"/>
                  <a:pt x="1047285" y="932999"/>
                  <a:pt x="834804" y="940322"/>
                </a:cubicBezTo>
                <a:cubicBezTo>
                  <a:pt x="622323" y="947645"/>
                  <a:pt x="408697" y="926907"/>
                  <a:pt x="156723" y="940322"/>
                </a:cubicBezTo>
                <a:cubicBezTo>
                  <a:pt x="67425" y="950365"/>
                  <a:pt x="2722" y="865571"/>
                  <a:pt x="0" y="783599"/>
                </a:cubicBezTo>
                <a:cubicBezTo>
                  <a:pt x="6870" y="496351"/>
                  <a:pt x="29551" y="392478"/>
                  <a:pt x="0" y="156723"/>
                </a:cubicBezTo>
                <a:close/>
              </a:path>
              <a:path w="5336269" h="940322" stroke="0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0796" y="-7647"/>
                  <a:pt x="2668135" y="0"/>
                </a:cubicBezTo>
                <a:cubicBezTo>
                  <a:pt x="2815474" y="7647"/>
                  <a:pt x="2981287" y="19438"/>
                  <a:pt x="3245759" y="0"/>
                </a:cubicBezTo>
                <a:cubicBezTo>
                  <a:pt x="3510231" y="-19438"/>
                  <a:pt x="3653038" y="-16548"/>
                  <a:pt x="3974068" y="0"/>
                </a:cubicBezTo>
                <a:cubicBezTo>
                  <a:pt x="4295098" y="16548"/>
                  <a:pt x="4334274" y="15898"/>
                  <a:pt x="4501465" y="0"/>
                </a:cubicBezTo>
                <a:cubicBezTo>
                  <a:pt x="4668656" y="-15898"/>
                  <a:pt x="4896529" y="-16514"/>
                  <a:pt x="5179546" y="0"/>
                </a:cubicBezTo>
                <a:cubicBezTo>
                  <a:pt x="5270924" y="1159"/>
                  <a:pt x="5333256" y="69680"/>
                  <a:pt x="5336269" y="156723"/>
                </a:cubicBezTo>
                <a:cubicBezTo>
                  <a:pt x="5366721" y="404107"/>
                  <a:pt x="5333434" y="523906"/>
                  <a:pt x="5336269" y="783599"/>
                </a:cubicBezTo>
                <a:cubicBezTo>
                  <a:pt x="5341844" y="864646"/>
                  <a:pt x="5275176" y="934471"/>
                  <a:pt x="5179546" y="940322"/>
                </a:cubicBezTo>
                <a:cubicBezTo>
                  <a:pt x="4898641" y="967608"/>
                  <a:pt x="4810852" y="947054"/>
                  <a:pt x="4551693" y="940322"/>
                </a:cubicBezTo>
                <a:cubicBezTo>
                  <a:pt x="4292534" y="933590"/>
                  <a:pt x="4244693" y="962028"/>
                  <a:pt x="4024297" y="940322"/>
                </a:cubicBezTo>
                <a:cubicBezTo>
                  <a:pt x="3803901" y="918616"/>
                  <a:pt x="3690433" y="928568"/>
                  <a:pt x="3396444" y="940322"/>
                </a:cubicBezTo>
                <a:cubicBezTo>
                  <a:pt x="3102455" y="952076"/>
                  <a:pt x="2946352" y="920251"/>
                  <a:pt x="2668135" y="940322"/>
                </a:cubicBezTo>
                <a:cubicBezTo>
                  <a:pt x="2389918" y="960393"/>
                  <a:pt x="2252011" y="966941"/>
                  <a:pt x="2040282" y="940322"/>
                </a:cubicBezTo>
                <a:cubicBezTo>
                  <a:pt x="1828553" y="913703"/>
                  <a:pt x="1750214" y="958158"/>
                  <a:pt x="1563113" y="940322"/>
                </a:cubicBezTo>
                <a:cubicBezTo>
                  <a:pt x="1376012" y="922486"/>
                  <a:pt x="1249448" y="928752"/>
                  <a:pt x="1035717" y="940322"/>
                </a:cubicBezTo>
                <a:cubicBezTo>
                  <a:pt x="821986" y="951892"/>
                  <a:pt x="362564" y="941315"/>
                  <a:pt x="156723" y="940322"/>
                </a:cubicBezTo>
                <a:cubicBezTo>
                  <a:pt x="87383" y="936679"/>
                  <a:pt x="1656" y="885878"/>
                  <a:pt x="0" y="783599"/>
                </a:cubicBezTo>
                <a:cubicBezTo>
                  <a:pt x="-1553" y="519419"/>
                  <a:pt x="157" y="332621"/>
                  <a:pt x="0" y="15672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8:10 – 8:30: Übung</a:t>
            </a:r>
          </a:p>
        </p:txBody>
      </p:sp>
    </p:spTree>
    <p:extLst>
      <p:ext uri="{BB962C8B-B14F-4D97-AF65-F5344CB8AC3E}">
        <p14:creationId xmlns:p14="http://schemas.microsoft.com/office/powerpoint/2010/main" val="84570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AC425-0CF4-ADE8-3F45-4F921598D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1180BAD1-8BEC-67BF-B804-A6D8135E32FB}"/>
              </a:ext>
            </a:extLst>
          </p:cNvPr>
          <p:cNvSpPr/>
          <p:nvPr/>
        </p:nvSpPr>
        <p:spPr>
          <a:xfrm>
            <a:off x="986154" y="993352"/>
            <a:ext cx="5336268" cy="2004151"/>
          </a:xfrm>
          <a:custGeom>
            <a:avLst/>
            <a:gdLst>
              <a:gd name="connsiteX0" fmla="*/ 0 w 5336268"/>
              <a:gd name="connsiteY0" fmla="*/ 334032 h 2004151"/>
              <a:gd name="connsiteX1" fmla="*/ 334032 w 5336268"/>
              <a:gd name="connsiteY1" fmla="*/ 0 h 2004151"/>
              <a:gd name="connsiteX2" fmla="*/ 1000918 w 5336268"/>
              <a:gd name="connsiteY2" fmla="*/ 0 h 2004151"/>
              <a:gd name="connsiteX3" fmla="*/ 1574440 w 5336268"/>
              <a:gd name="connsiteY3" fmla="*/ 0 h 2004151"/>
              <a:gd name="connsiteX4" fmla="*/ 2288009 w 5336268"/>
              <a:gd name="connsiteY4" fmla="*/ 0 h 2004151"/>
              <a:gd name="connsiteX5" fmla="*/ 2861531 w 5336268"/>
              <a:gd name="connsiteY5" fmla="*/ 0 h 2004151"/>
              <a:gd name="connsiteX6" fmla="*/ 3575099 w 5336268"/>
              <a:gd name="connsiteY6" fmla="*/ 0 h 2004151"/>
              <a:gd name="connsiteX7" fmla="*/ 4101940 w 5336268"/>
              <a:gd name="connsiteY7" fmla="*/ 0 h 2004151"/>
              <a:gd name="connsiteX8" fmla="*/ 5002236 w 5336268"/>
              <a:gd name="connsiteY8" fmla="*/ 0 h 2004151"/>
              <a:gd name="connsiteX9" fmla="*/ 5336268 w 5336268"/>
              <a:gd name="connsiteY9" fmla="*/ 334032 h 2004151"/>
              <a:gd name="connsiteX10" fmla="*/ 5336268 w 5336268"/>
              <a:gd name="connsiteY10" fmla="*/ 1002076 h 2004151"/>
              <a:gd name="connsiteX11" fmla="*/ 5336268 w 5336268"/>
              <a:gd name="connsiteY11" fmla="*/ 1670119 h 2004151"/>
              <a:gd name="connsiteX12" fmla="*/ 5002236 w 5336268"/>
              <a:gd name="connsiteY12" fmla="*/ 2004151 h 2004151"/>
              <a:gd name="connsiteX13" fmla="*/ 4428714 w 5336268"/>
              <a:gd name="connsiteY13" fmla="*/ 2004151 h 2004151"/>
              <a:gd name="connsiteX14" fmla="*/ 3808510 w 5336268"/>
              <a:gd name="connsiteY14" fmla="*/ 2004151 h 2004151"/>
              <a:gd name="connsiteX15" fmla="*/ 3141623 w 5336268"/>
              <a:gd name="connsiteY15" fmla="*/ 2004151 h 2004151"/>
              <a:gd name="connsiteX16" fmla="*/ 2568101 w 5336268"/>
              <a:gd name="connsiteY16" fmla="*/ 2004151 h 2004151"/>
              <a:gd name="connsiteX17" fmla="*/ 1807851 w 5336268"/>
              <a:gd name="connsiteY17" fmla="*/ 2004151 h 2004151"/>
              <a:gd name="connsiteX18" fmla="*/ 1140964 w 5336268"/>
              <a:gd name="connsiteY18" fmla="*/ 2004151 h 2004151"/>
              <a:gd name="connsiteX19" fmla="*/ 334032 w 5336268"/>
              <a:gd name="connsiteY19" fmla="*/ 2004151 h 2004151"/>
              <a:gd name="connsiteX20" fmla="*/ 0 w 5336268"/>
              <a:gd name="connsiteY20" fmla="*/ 1670119 h 2004151"/>
              <a:gd name="connsiteX21" fmla="*/ 0 w 5336268"/>
              <a:gd name="connsiteY21" fmla="*/ 975354 h 2004151"/>
              <a:gd name="connsiteX22" fmla="*/ 0 w 5336268"/>
              <a:gd name="connsiteY22" fmla="*/ 334032 h 2004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2004151" fill="none" extrusionOk="0">
                <a:moveTo>
                  <a:pt x="0" y="334032"/>
                </a:moveTo>
                <a:cubicBezTo>
                  <a:pt x="-24296" y="148176"/>
                  <a:pt x="166673" y="14741"/>
                  <a:pt x="334032" y="0"/>
                </a:cubicBezTo>
                <a:cubicBezTo>
                  <a:pt x="500689" y="-31168"/>
                  <a:pt x="820397" y="-29816"/>
                  <a:pt x="1000918" y="0"/>
                </a:cubicBezTo>
                <a:cubicBezTo>
                  <a:pt x="1181439" y="29816"/>
                  <a:pt x="1343617" y="-27297"/>
                  <a:pt x="1574440" y="0"/>
                </a:cubicBezTo>
                <a:cubicBezTo>
                  <a:pt x="1805263" y="27297"/>
                  <a:pt x="2003799" y="-8247"/>
                  <a:pt x="2288009" y="0"/>
                </a:cubicBezTo>
                <a:cubicBezTo>
                  <a:pt x="2572219" y="8247"/>
                  <a:pt x="2704461" y="-3889"/>
                  <a:pt x="2861531" y="0"/>
                </a:cubicBezTo>
                <a:cubicBezTo>
                  <a:pt x="3018601" y="3889"/>
                  <a:pt x="3351985" y="2704"/>
                  <a:pt x="3575099" y="0"/>
                </a:cubicBezTo>
                <a:cubicBezTo>
                  <a:pt x="3798213" y="-2704"/>
                  <a:pt x="3957478" y="-10969"/>
                  <a:pt x="4101940" y="0"/>
                </a:cubicBezTo>
                <a:cubicBezTo>
                  <a:pt x="4246402" y="10969"/>
                  <a:pt x="4667424" y="41285"/>
                  <a:pt x="5002236" y="0"/>
                </a:cubicBezTo>
                <a:cubicBezTo>
                  <a:pt x="5206623" y="18459"/>
                  <a:pt x="5351711" y="140317"/>
                  <a:pt x="5336268" y="334032"/>
                </a:cubicBezTo>
                <a:cubicBezTo>
                  <a:pt x="5309251" y="554357"/>
                  <a:pt x="5350187" y="797918"/>
                  <a:pt x="5336268" y="1002076"/>
                </a:cubicBezTo>
                <a:cubicBezTo>
                  <a:pt x="5322349" y="1206234"/>
                  <a:pt x="5335687" y="1360274"/>
                  <a:pt x="5336268" y="1670119"/>
                </a:cubicBezTo>
                <a:cubicBezTo>
                  <a:pt x="5343361" y="1852723"/>
                  <a:pt x="5181032" y="2043533"/>
                  <a:pt x="5002236" y="2004151"/>
                </a:cubicBezTo>
                <a:cubicBezTo>
                  <a:pt x="4883424" y="2020989"/>
                  <a:pt x="4686247" y="2015667"/>
                  <a:pt x="4428714" y="2004151"/>
                </a:cubicBezTo>
                <a:cubicBezTo>
                  <a:pt x="4171181" y="1992635"/>
                  <a:pt x="4020746" y="2003710"/>
                  <a:pt x="3808510" y="2004151"/>
                </a:cubicBezTo>
                <a:cubicBezTo>
                  <a:pt x="3596274" y="2004592"/>
                  <a:pt x="3442079" y="1988825"/>
                  <a:pt x="3141623" y="2004151"/>
                </a:cubicBezTo>
                <a:cubicBezTo>
                  <a:pt x="2841167" y="2019477"/>
                  <a:pt x="2775642" y="2013145"/>
                  <a:pt x="2568101" y="2004151"/>
                </a:cubicBezTo>
                <a:cubicBezTo>
                  <a:pt x="2360560" y="1995157"/>
                  <a:pt x="2169381" y="2005478"/>
                  <a:pt x="1807851" y="2004151"/>
                </a:cubicBezTo>
                <a:cubicBezTo>
                  <a:pt x="1446321" y="2002825"/>
                  <a:pt x="1307338" y="1974851"/>
                  <a:pt x="1140964" y="2004151"/>
                </a:cubicBezTo>
                <a:cubicBezTo>
                  <a:pt x="974590" y="2033451"/>
                  <a:pt x="524023" y="2002125"/>
                  <a:pt x="334032" y="2004151"/>
                </a:cubicBezTo>
                <a:cubicBezTo>
                  <a:pt x="133766" y="1986091"/>
                  <a:pt x="5519" y="1848628"/>
                  <a:pt x="0" y="1670119"/>
                </a:cubicBezTo>
                <a:cubicBezTo>
                  <a:pt x="1858" y="1378653"/>
                  <a:pt x="-12413" y="1295848"/>
                  <a:pt x="0" y="975354"/>
                </a:cubicBezTo>
                <a:cubicBezTo>
                  <a:pt x="12413" y="654861"/>
                  <a:pt x="4318" y="591401"/>
                  <a:pt x="0" y="334032"/>
                </a:cubicBezTo>
                <a:close/>
              </a:path>
              <a:path w="5336268" h="2004151" stroke="0" extrusionOk="0">
                <a:moveTo>
                  <a:pt x="0" y="334032"/>
                </a:moveTo>
                <a:cubicBezTo>
                  <a:pt x="-31451" y="130151"/>
                  <a:pt x="143441" y="2293"/>
                  <a:pt x="334032" y="0"/>
                </a:cubicBezTo>
                <a:cubicBezTo>
                  <a:pt x="700568" y="20981"/>
                  <a:pt x="862890" y="-17289"/>
                  <a:pt x="1094282" y="0"/>
                </a:cubicBezTo>
                <a:cubicBezTo>
                  <a:pt x="1325674" y="17289"/>
                  <a:pt x="1468431" y="30616"/>
                  <a:pt x="1714487" y="0"/>
                </a:cubicBezTo>
                <a:cubicBezTo>
                  <a:pt x="1960544" y="-30616"/>
                  <a:pt x="2023490" y="12647"/>
                  <a:pt x="2288009" y="0"/>
                </a:cubicBezTo>
                <a:cubicBezTo>
                  <a:pt x="2552528" y="-12647"/>
                  <a:pt x="2657854" y="-26514"/>
                  <a:pt x="3001577" y="0"/>
                </a:cubicBezTo>
                <a:cubicBezTo>
                  <a:pt x="3345300" y="26514"/>
                  <a:pt x="3364215" y="-578"/>
                  <a:pt x="3621781" y="0"/>
                </a:cubicBezTo>
                <a:cubicBezTo>
                  <a:pt x="3879347" y="578"/>
                  <a:pt x="4106829" y="-18544"/>
                  <a:pt x="4382032" y="0"/>
                </a:cubicBezTo>
                <a:cubicBezTo>
                  <a:pt x="4657235" y="18544"/>
                  <a:pt x="4757925" y="-28198"/>
                  <a:pt x="5002236" y="0"/>
                </a:cubicBezTo>
                <a:cubicBezTo>
                  <a:pt x="5170454" y="26904"/>
                  <a:pt x="5313292" y="122902"/>
                  <a:pt x="5336268" y="334032"/>
                </a:cubicBezTo>
                <a:cubicBezTo>
                  <a:pt x="5366877" y="615448"/>
                  <a:pt x="5310204" y="838979"/>
                  <a:pt x="5336268" y="975354"/>
                </a:cubicBezTo>
                <a:cubicBezTo>
                  <a:pt x="5362332" y="1111729"/>
                  <a:pt x="5353769" y="1407619"/>
                  <a:pt x="5336268" y="1670119"/>
                </a:cubicBezTo>
                <a:cubicBezTo>
                  <a:pt x="5355904" y="1835197"/>
                  <a:pt x="5222527" y="1981061"/>
                  <a:pt x="5002236" y="2004151"/>
                </a:cubicBezTo>
                <a:cubicBezTo>
                  <a:pt x="4827907" y="1993569"/>
                  <a:pt x="4473076" y="1977374"/>
                  <a:pt x="4335350" y="2004151"/>
                </a:cubicBezTo>
                <a:cubicBezTo>
                  <a:pt x="4197624" y="2030928"/>
                  <a:pt x="3979674" y="2011442"/>
                  <a:pt x="3761828" y="2004151"/>
                </a:cubicBezTo>
                <a:cubicBezTo>
                  <a:pt x="3543982" y="1996860"/>
                  <a:pt x="3270782" y="2002905"/>
                  <a:pt x="3094941" y="2004151"/>
                </a:cubicBezTo>
                <a:cubicBezTo>
                  <a:pt x="2919100" y="2005397"/>
                  <a:pt x="2504224" y="1966719"/>
                  <a:pt x="2334691" y="2004151"/>
                </a:cubicBezTo>
                <a:cubicBezTo>
                  <a:pt x="2165158" y="2041584"/>
                  <a:pt x="1901970" y="2014307"/>
                  <a:pt x="1667805" y="2004151"/>
                </a:cubicBezTo>
                <a:cubicBezTo>
                  <a:pt x="1433640" y="1993995"/>
                  <a:pt x="1313141" y="2010511"/>
                  <a:pt x="1140964" y="2004151"/>
                </a:cubicBezTo>
                <a:cubicBezTo>
                  <a:pt x="968787" y="1997791"/>
                  <a:pt x="732763" y="1985619"/>
                  <a:pt x="334032" y="2004151"/>
                </a:cubicBezTo>
                <a:cubicBezTo>
                  <a:pt x="183620" y="1983942"/>
                  <a:pt x="-13667" y="1876297"/>
                  <a:pt x="0" y="1670119"/>
                </a:cubicBezTo>
                <a:cubicBezTo>
                  <a:pt x="17293" y="1377364"/>
                  <a:pt x="-12178" y="1188029"/>
                  <a:pt x="0" y="1015436"/>
                </a:cubicBezTo>
                <a:cubicBezTo>
                  <a:pt x="12178" y="842843"/>
                  <a:pt x="745" y="499187"/>
                  <a:pt x="0" y="334032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10:00-10:30: Abschluss Rollenspiel</a:t>
            </a:r>
            <a:endParaRPr lang="de-DE" sz="4800" b="1" i="1" dirty="0">
              <a:solidFill>
                <a:srgbClr val="7030A0"/>
              </a:solidFill>
              <a:latin typeface="The Hand" panose="03070502030502020204" pitchFamily="66" charset="0"/>
            </a:endParaRP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677E5012-C5A2-42F9-9111-F51CA644E4C7}"/>
              </a:ext>
            </a:extLst>
          </p:cNvPr>
          <p:cNvSpPr/>
          <p:nvPr/>
        </p:nvSpPr>
        <p:spPr>
          <a:xfrm rot="16200000">
            <a:off x="-1241197" y="2938314"/>
            <a:ext cx="3367652" cy="1087052"/>
          </a:xfrm>
          <a:custGeom>
            <a:avLst/>
            <a:gdLst>
              <a:gd name="connsiteX0" fmla="*/ 0 w 3367652"/>
              <a:gd name="connsiteY0" fmla="*/ 181179 h 1087052"/>
              <a:gd name="connsiteX1" fmla="*/ 181179 w 3367652"/>
              <a:gd name="connsiteY1" fmla="*/ 0 h 1087052"/>
              <a:gd name="connsiteX2" fmla="*/ 842344 w 3367652"/>
              <a:gd name="connsiteY2" fmla="*/ 0 h 1087052"/>
              <a:gd name="connsiteX3" fmla="*/ 1413350 w 3367652"/>
              <a:gd name="connsiteY3" fmla="*/ 0 h 1087052"/>
              <a:gd name="connsiteX4" fmla="*/ 1954302 w 3367652"/>
              <a:gd name="connsiteY4" fmla="*/ 0 h 1087052"/>
              <a:gd name="connsiteX5" fmla="*/ 2585414 w 3367652"/>
              <a:gd name="connsiteY5" fmla="*/ 0 h 1087052"/>
              <a:gd name="connsiteX6" fmla="*/ 3186473 w 3367652"/>
              <a:gd name="connsiteY6" fmla="*/ 0 h 1087052"/>
              <a:gd name="connsiteX7" fmla="*/ 3367652 w 3367652"/>
              <a:gd name="connsiteY7" fmla="*/ 181179 h 1087052"/>
              <a:gd name="connsiteX8" fmla="*/ 3367652 w 3367652"/>
              <a:gd name="connsiteY8" fmla="*/ 543526 h 1087052"/>
              <a:gd name="connsiteX9" fmla="*/ 3367652 w 3367652"/>
              <a:gd name="connsiteY9" fmla="*/ 905873 h 1087052"/>
              <a:gd name="connsiteX10" fmla="*/ 3186473 w 3367652"/>
              <a:gd name="connsiteY10" fmla="*/ 1087052 h 1087052"/>
              <a:gd name="connsiteX11" fmla="*/ 2555361 w 3367652"/>
              <a:gd name="connsiteY11" fmla="*/ 1087052 h 1087052"/>
              <a:gd name="connsiteX12" fmla="*/ 1894197 w 3367652"/>
              <a:gd name="connsiteY12" fmla="*/ 1087052 h 1087052"/>
              <a:gd name="connsiteX13" fmla="*/ 1233032 w 3367652"/>
              <a:gd name="connsiteY13" fmla="*/ 1087052 h 1087052"/>
              <a:gd name="connsiteX14" fmla="*/ 181179 w 3367652"/>
              <a:gd name="connsiteY14" fmla="*/ 1087052 h 1087052"/>
              <a:gd name="connsiteX15" fmla="*/ 0 w 3367652"/>
              <a:gd name="connsiteY15" fmla="*/ 905873 h 1087052"/>
              <a:gd name="connsiteX16" fmla="*/ 0 w 3367652"/>
              <a:gd name="connsiteY16" fmla="*/ 536279 h 1087052"/>
              <a:gd name="connsiteX17" fmla="*/ 0 w 3367652"/>
              <a:gd name="connsiteY17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67652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449485" y="-1513"/>
                  <a:pt x="543635" y="12176"/>
                  <a:pt x="842344" y="0"/>
                </a:cubicBezTo>
                <a:cubicBezTo>
                  <a:pt x="1141053" y="-12176"/>
                  <a:pt x="1209378" y="20632"/>
                  <a:pt x="1413350" y="0"/>
                </a:cubicBezTo>
                <a:cubicBezTo>
                  <a:pt x="1617322" y="-20632"/>
                  <a:pt x="1825010" y="-26596"/>
                  <a:pt x="1954302" y="0"/>
                </a:cubicBezTo>
                <a:cubicBezTo>
                  <a:pt x="2083594" y="26596"/>
                  <a:pt x="2370455" y="-31300"/>
                  <a:pt x="2585414" y="0"/>
                </a:cubicBezTo>
                <a:cubicBezTo>
                  <a:pt x="2800373" y="31300"/>
                  <a:pt x="2967040" y="17112"/>
                  <a:pt x="3186473" y="0"/>
                </a:cubicBezTo>
                <a:cubicBezTo>
                  <a:pt x="3296438" y="-16116"/>
                  <a:pt x="3353602" y="93464"/>
                  <a:pt x="3367652" y="181179"/>
                </a:cubicBezTo>
                <a:cubicBezTo>
                  <a:pt x="3377243" y="292893"/>
                  <a:pt x="3375471" y="456843"/>
                  <a:pt x="3367652" y="543526"/>
                </a:cubicBezTo>
                <a:cubicBezTo>
                  <a:pt x="3359833" y="630209"/>
                  <a:pt x="3363024" y="808127"/>
                  <a:pt x="3367652" y="905873"/>
                </a:cubicBezTo>
                <a:cubicBezTo>
                  <a:pt x="3346624" y="1004732"/>
                  <a:pt x="3289829" y="1078019"/>
                  <a:pt x="3186473" y="1087052"/>
                </a:cubicBezTo>
                <a:cubicBezTo>
                  <a:pt x="3046104" y="1114006"/>
                  <a:pt x="2778220" y="1113875"/>
                  <a:pt x="2555361" y="1087052"/>
                </a:cubicBezTo>
                <a:cubicBezTo>
                  <a:pt x="2332502" y="1060229"/>
                  <a:pt x="2147824" y="1065365"/>
                  <a:pt x="1894197" y="1087052"/>
                </a:cubicBezTo>
                <a:cubicBezTo>
                  <a:pt x="1640570" y="1108739"/>
                  <a:pt x="1518338" y="1111578"/>
                  <a:pt x="1233032" y="1087052"/>
                </a:cubicBezTo>
                <a:cubicBezTo>
                  <a:pt x="947726" y="1062526"/>
                  <a:pt x="555098" y="1125399"/>
                  <a:pt x="181179" y="1087052"/>
                </a:cubicBezTo>
                <a:cubicBezTo>
                  <a:pt x="70289" y="1076850"/>
                  <a:pt x="-4736" y="998855"/>
                  <a:pt x="0" y="905873"/>
                </a:cubicBezTo>
                <a:cubicBezTo>
                  <a:pt x="-10826" y="758194"/>
                  <a:pt x="-9667" y="636810"/>
                  <a:pt x="0" y="536279"/>
                </a:cubicBezTo>
                <a:cubicBezTo>
                  <a:pt x="9667" y="435748"/>
                  <a:pt x="3938" y="355172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5400" b="1" dirty="0">
                <a:solidFill>
                  <a:schemeClr val="tx1"/>
                </a:solidFill>
                <a:latin typeface="The Hand" panose="03070502030502020204" pitchFamily="66" charset="0"/>
              </a:rPr>
              <a:t>2. Block:</a:t>
            </a:r>
            <a:endParaRPr lang="de-DE" sz="5400" b="1" baseline="30000" dirty="0">
              <a:solidFill>
                <a:schemeClr val="tx1"/>
              </a:solidFill>
              <a:latin typeface="The Hand" panose="03070502030502020204" pitchFamily="66" charset="0"/>
            </a:endParaRP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9204E21E-5B9F-42DB-CBFA-D81C466D9B0B}"/>
              </a:ext>
            </a:extLst>
          </p:cNvPr>
          <p:cNvSpPr/>
          <p:nvPr/>
        </p:nvSpPr>
        <p:spPr>
          <a:xfrm>
            <a:off x="143355" y="65078"/>
            <a:ext cx="6846336" cy="804979"/>
          </a:xfrm>
          <a:custGeom>
            <a:avLst/>
            <a:gdLst>
              <a:gd name="connsiteX0" fmla="*/ 0 w 6846336"/>
              <a:gd name="connsiteY0" fmla="*/ 134166 h 804979"/>
              <a:gd name="connsiteX1" fmla="*/ 134166 w 6846336"/>
              <a:gd name="connsiteY1" fmla="*/ 0 h 804979"/>
              <a:gd name="connsiteX2" fmla="*/ 726186 w 6846336"/>
              <a:gd name="connsiteY2" fmla="*/ 0 h 804979"/>
              <a:gd name="connsiteX3" fmla="*/ 1186647 w 6846336"/>
              <a:gd name="connsiteY3" fmla="*/ 0 h 804979"/>
              <a:gd name="connsiteX4" fmla="*/ 1910227 w 6846336"/>
              <a:gd name="connsiteY4" fmla="*/ 0 h 804979"/>
              <a:gd name="connsiteX5" fmla="*/ 2436467 w 6846336"/>
              <a:gd name="connsiteY5" fmla="*/ 0 h 804979"/>
              <a:gd name="connsiteX6" fmla="*/ 2896928 w 6846336"/>
              <a:gd name="connsiteY6" fmla="*/ 0 h 804979"/>
              <a:gd name="connsiteX7" fmla="*/ 3423168 w 6846336"/>
              <a:gd name="connsiteY7" fmla="*/ 0 h 804979"/>
              <a:gd name="connsiteX8" fmla="*/ 4146748 w 6846336"/>
              <a:gd name="connsiteY8" fmla="*/ 0 h 804979"/>
              <a:gd name="connsiteX9" fmla="*/ 4672989 w 6846336"/>
              <a:gd name="connsiteY9" fmla="*/ 0 h 804979"/>
              <a:gd name="connsiteX10" fmla="*/ 5133449 w 6846336"/>
              <a:gd name="connsiteY10" fmla="*/ 0 h 804979"/>
              <a:gd name="connsiteX11" fmla="*/ 5659689 w 6846336"/>
              <a:gd name="connsiteY11" fmla="*/ 0 h 804979"/>
              <a:gd name="connsiteX12" fmla="*/ 6712170 w 6846336"/>
              <a:gd name="connsiteY12" fmla="*/ 0 h 804979"/>
              <a:gd name="connsiteX13" fmla="*/ 6846336 w 6846336"/>
              <a:gd name="connsiteY13" fmla="*/ 134166 h 804979"/>
              <a:gd name="connsiteX14" fmla="*/ 6846336 w 6846336"/>
              <a:gd name="connsiteY14" fmla="*/ 670813 h 804979"/>
              <a:gd name="connsiteX15" fmla="*/ 6712170 w 6846336"/>
              <a:gd name="connsiteY15" fmla="*/ 804979 h 804979"/>
              <a:gd name="connsiteX16" fmla="*/ 6251710 w 6846336"/>
              <a:gd name="connsiteY16" fmla="*/ 804979 h 804979"/>
              <a:gd name="connsiteX17" fmla="*/ 5659689 w 6846336"/>
              <a:gd name="connsiteY17" fmla="*/ 804979 h 804979"/>
              <a:gd name="connsiteX18" fmla="*/ 4936109 w 6846336"/>
              <a:gd name="connsiteY18" fmla="*/ 804979 h 804979"/>
              <a:gd name="connsiteX19" fmla="*/ 4409869 w 6846336"/>
              <a:gd name="connsiteY19" fmla="*/ 804979 h 804979"/>
              <a:gd name="connsiteX20" fmla="*/ 3752068 w 6846336"/>
              <a:gd name="connsiteY20" fmla="*/ 804979 h 804979"/>
              <a:gd name="connsiteX21" fmla="*/ 3291608 w 6846336"/>
              <a:gd name="connsiteY21" fmla="*/ 804979 h 804979"/>
              <a:gd name="connsiteX22" fmla="*/ 2502247 w 6846336"/>
              <a:gd name="connsiteY22" fmla="*/ 804979 h 804979"/>
              <a:gd name="connsiteX23" fmla="*/ 1844447 w 6846336"/>
              <a:gd name="connsiteY23" fmla="*/ 804979 h 804979"/>
              <a:gd name="connsiteX24" fmla="*/ 1055087 w 6846336"/>
              <a:gd name="connsiteY24" fmla="*/ 804979 h 804979"/>
              <a:gd name="connsiteX25" fmla="*/ 134166 w 6846336"/>
              <a:gd name="connsiteY25" fmla="*/ 804979 h 804979"/>
              <a:gd name="connsiteX26" fmla="*/ 0 w 6846336"/>
              <a:gd name="connsiteY26" fmla="*/ 670813 h 804979"/>
              <a:gd name="connsiteX27" fmla="*/ 0 w 6846336"/>
              <a:gd name="connsiteY27" fmla="*/ 134166 h 80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846336" h="804979" fill="none" extrusionOk="0">
                <a:moveTo>
                  <a:pt x="0" y="134166"/>
                </a:moveTo>
                <a:cubicBezTo>
                  <a:pt x="-526" y="49147"/>
                  <a:pt x="65138" y="3194"/>
                  <a:pt x="134166" y="0"/>
                </a:cubicBezTo>
                <a:cubicBezTo>
                  <a:pt x="261723" y="7327"/>
                  <a:pt x="577606" y="3789"/>
                  <a:pt x="726186" y="0"/>
                </a:cubicBezTo>
                <a:cubicBezTo>
                  <a:pt x="874766" y="-3789"/>
                  <a:pt x="980434" y="-944"/>
                  <a:pt x="1186647" y="0"/>
                </a:cubicBezTo>
                <a:cubicBezTo>
                  <a:pt x="1392860" y="944"/>
                  <a:pt x="1640263" y="-12892"/>
                  <a:pt x="1910227" y="0"/>
                </a:cubicBezTo>
                <a:cubicBezTo>
                  <a:pt x="2180191" y="12892"/>
                  <a:pt x="2307533" y="8078"/>
                  <a:pt x="2436467" y="0"/>
                </a:cubicBezTo>
                <a:cubicBezTo>
                  <a:pt x="2565401" y="-8078"/>
                  <a:pt x="2778672" y="14915"/>
                  <a:pt x="2896928" y="0"/>
                </a:cubicBezTo>
                <a:cubicBezTo>
                  <a:pt x="3015184" y="-14915"/>
                  <a:pt x="3284267" y="-7016"/>
                  <a:pt x="3423168" y="0"/>
                </a:cubicBezTo>
                <a:cubicBezTo>
                  <a:pt x="3562069" y="7016"/>
                  <a:pt x="3821959" y="-1556"/>
                  <a:pt x="4146748" y="0"/>
                </a:cubicBezTo>
                <a:cubicBezTo>
                  <a:pt x="4471537" y="1556"/>
                  <a:pt x="4479892" y="22821"/>
                  <a:pt x="4672989" y="0"/>
                </a:cubicBezTo>
                <a:cubicBezTo>
                  <a:pt x="4866086" y="-22821"/>
                  <a:pt x="5040674" y="1219"/>
                  <a:pt x="5133449" y="0"/>
                </a:cubicBezTo>
                <a:cubicBezTo>
                  <a:pt x="5226224" y="-1219"/>
                  <a:pt x="5501204" y="-4838"/>
                  <a:pt x="5659689" y="0"/>
                </a:cubicBezTo>
                <a:cubicBezTo>
                  <a:pt x="5818174" y="4838"/>
                  <a:pt x="6253506" y="18621"/>
                  <a:pt x="6712170" y="0"/>
                </a:cubicBezTo>
                <a:cubicBezTo>
                  <a:pt x="6776296" y="1196"/>
                  <a:pt x="6855941" y="70157"/>
                  <a:pt x="6846336" y="134166"/>
                </a:cubicBezTo>
                <a:cubicBezTo>
                  <a:pt x="6848994" y="262284"/>
                  <a:pt x="6867561" y="480932"/>
                  <a:pt x="6846336" y="670813"/>
                </a:cubicBezTo>
                <a:cubicBezTo>
                  <a:pt x="6843461" y="739776"/>
                  <a:pt x="6774753" y="810331"/>
                  <a:pt x="6712170" y="804979"/>
                </a:cubicBezTo>
                <a:cubicBezTo>
                  <a:pt x="6486590" y="785280"/>
                  <a:pt x="6433558" y="812849"/>
                  <a:pt x="6251710" y="804979"/>
                </a:cubicBezTo>
                <a:cubicBezTo>
                  <a:pt x="6069862" y="797109"/>
                  <a:pt x="5868680" y="787823"/>
                  <a:pt x="5659689" y="804979"/>
                </a:cubicBezTo>
                <a:cubicBezTo>
                  <a:pt x="5450698" y="822135"/>
                  <a:pt x="5281066" y="781962"/>
                  <a:pt x="4936109" y="804979"/>
                </a:cubicBezTo>
                <a:cubicBezTo>
                  <a:pt x="4591152" y="827996"/>
                  <a:pt x="4642866" y="792903"/>
                  <a:pt x="4409869" y="804979"/>
                </a:cubicBezTo>
                <a:cubicBezTo>
                  <a:pt x="4176872" y="817055"/>
                  <a:pt x="3999200" y="797899"/>
                  <a:pt x="3752068" y="804979"/>
                </a:cubicBezTo>
                <a:cubicBezTo>
                  <a:pt x="3504936" y="812059"/>
                  <a:pt x="3461578" y="800097"/>
                  <a:pt x="3291608" y="804979"/>
                </a:cubicBezTo>
                <a:cubicBezTo>
                  <a:pt x="3121638" y="809861"/>
                  <a:pt x="2773436" y="832984"/>
                  <a:pt x="2502247" y="804979"/>
                </a:cubicBezTo>
                <a:cubicBezTo>
                  <a:pt x="2231058" y="776974"/>
                  <a:pt x="2110416" y="832039"/>
                  <a:pt x="1844447" y="804979"/>
                </a:cubicBezTo>
                <a:cubicBezTo>
                  <a:pt x="1578478" y="777919"/>
                  <a:pt x="1418708" y="816663"/>
                  <a:pt x="1055087" y="804979"/>
                </a:cubicBezTo>
                <a:cubicBezTo>
                  <a:pt x="691466" y="793295"/>
                  <a:pt x="425915" y="837820"/>
                  <a:pt x="134166" y="804979"/>
                </a:cubicBezTo>
                <a:cubicBezTo>
                  <a:pt x="49513" y="793669"/>
                  <a:pt x="2058" y="746568"/>
                  <a:pt x="0" y="670813"/>
                </a:cubicBezTo>
                <a:cubicBezTo>
                  <a:pt x="13900" y="477551"/>
                  <a:pt x="24230" y="265992"/>
                  <a:pt x="0" y="134166"/>
                </a:cubicBezTo>
                <a:close/>
              </a:path>
              <a:path w="6846336" h="804979" stroke="0" extrusionOk="0">
                <a:moveTo>
                  <a:pt x="0" y="134166"/>
                </a:moveTo>
                <a:cubicBezTo>
                  <a:pt x="-14411" y="51179"/>
                  <a:pt x="58496" y="590"/>
                  <a:pt x="134166" y="0"/>
                </a:cubicBezTo>
                <a:cubicBezTo>
                  <a:pt x="389584" y="-30725"/>
                  <a:pt x="710656" y="3377"/>
                  <a:pt x="923526" y="0"/>
                </a:cubicBezTo>
                <a:cubicBezTo>
                  <a:pt x="1136396" y="-3377"/>
                  <a:pt x="1394025" y="14441"/>
                  <a:pt x="1515547" y="0"/>
                </a:cubicBezTo>
                <a:cubicBezTo>
                  <a:pt x="1637069" y="-14441"/>
                  <a:pt x="1890989" y="2888"/>
                  <a:pt x="2041787" y="0"/>
                </a:cubicBezTo>
                <a:cubicBezTo>
                  <a:pt x="2192585" y="-2888"/>
                  <a:pt x="2565308" y="-2718"/>
                  <a:pt x="2765368" y="0"/>
                </a:cubicBezTo>
                <a:cubicBezTo>
                  <a:pt x="2965428" y="2718"/>
                  <a:pt x="3120388" y="14866"/>
                  <a:pt x="3357388" y="0"/>
                </a:cubicBezTo>
                <a:cubicBezTo>
                  <a:pt x="3594388" y="-14866"/>
                  <a:pt x="3783288" y="-1909"/>
                  <a:pt x="4146748" y="0"/>
                </a:cubicBezTo>
                <a:cubicBezTo>
                  <a:pt x="4510208" y="1909"/>
                  <a:pt x="4430001" y="22605"/>
                  <a:pt x="4672989" y="0"/>
                </a:cubicBezTo>
                <a:cubicBezTo>
                  <a:pt x="4915977" y="-22605"/>
                  <a:pt x="5237798" y="-21129"/>
                  <a:pt x="5462349" y="0"/>
                </a:cubicBezTo>
                <a:cubicBezTo>
                  <a:pt x="5686900" y="21129"/>
                  <a:pt x="5765648" y="-6214"/>
                  <a:pt x="5922810" y="0"/>
                </a:cubicBezTo>
                <a:cubicBezTo>
                  <a:pt x="6079972" y="6214"/>
                  <a:pt x="6353912" y="4538"/>
                  <a:pt x="6712170" y="0"/>
                </a:cubicBezTo>
                <a:cubicBezTo>
                  <a:pt x="6793944" y="11426"/>
                  <a:pt x="6847019" y="67141"/>
                  <a:pt x="6846336" y="134166"/>
                </a:cubicBezTo>
                <a:cubicBezTo>
                  <a:pt x="6861202" y="374515"/>
                  <a:pt x="6828753" y="491240"/>
                  <a:pt x="6846336" y="670813"/>
                </a:cubicBezTo>
                <a:cubicBezTo>
                  <a:pt x="6849366" y="741149"/>
                  <a:pt x="6772034" y="799477"/>
                  <a:pt x="6712170" y="804979"/>
                </a:cubicBezTo>
                <a:cubicBezTo>
                  <a:pt x="6569905" y="819030"/>
                  <a:pt x="6263044" y="814206"/>
                  <a:pt x="6054370" y="804979"/>
                </a:cubicBezTo>
                <a:cubicBezTo>
                  <a:pt x="5845696" y="795752"/>
                  <a:pt x="5545358" y="814463"/>
                  <a:pt x="5265009" y="804979"/>
                </a:cubicBezTo>
                <a:cubicBezTo>
                  <a:pt x="4984660" y="795495"/>
                  <a:pt x="4886817" y="807179"/>
                  <a:pt x="4607209" y="804979"/>
                </a:cubicBezTo>
                <a:cubicBezTo>
                  <a:pt x="4327601" y="802779"/>
                  <a:pt x="4366891" y="785027"/>
                  <a:pt x="4146748" y="804979"/>
                </a:cubicBezTo>
                <a:cubicBezTo>
                  <a:pt x="3926605" y="824931"/>
                  <a:pt x="3858885" y="784492"/>
                  <a:pt x="3620508" y="804979"/>
                </a:cubicBezTo>
                <a:cubicBezTo>
                  <a:pt x="3382131" y="825466"/>
                  <a:pt x="3193916" y="784175"/>
                  <a:pt x="2831148" y="804979"/>
                </a:cubicBezTo>
                <a:cubicBezTo>
                  <a:pt x="2468380" y="825783"/>
                  <a:pt x="2351546" y="805792"/>
                  <a:pt x="2173347" y="804979"/>
                </a:cubicBezTo>
                <a:cubicBezTo>
                  <a:pt x="1995148" y="804166"/>
                  <a:pt x="1775697" y="809570"/>
                  <a:pt x="1647107" y="804979"/>
                </a:cubicBezTo>
                <a:cubicBezTo>
                  <a:pt x="1518517" y="800388"/>
                  <a:pt x="1283047" y="774815"/>
                  <a:pt x="989307" y="804979"/>
                </a:cubicBezTo>
                <a:cubicBezTo>
                  <a:pt x="695567" y="835143"/>
                  <a:pt x="470378" y="808221"/>
                  <a:pt x="134166" y="804979"/>
                </a:cubicBezTo>
                <a:cubicBezTo>
                  <a:pt x="65248" y="789047"/>
                  <a:pt x="2255" y="747349"/>
                  <a:pt x="0" y="670813"/>
                </a:cubicBezTo>
                <a:cubicBezTo>
                  <a:pt x="19776" y="501112"/>
                  <a:pt x="19761" y="289721"/>
                  <a:pt x="0" y="134166"/>
                </a:cubicBezTo>
                <a:close/>
              </a:path>
            </a:pathLst>
          </a:custGeom>
          <a:solidFill>
            <a:srgbClr val="7030A0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b="1" dirty="0">
                <a:solidFill>
                  <a:schemeClr val="bg1"/>
                </a:solidFill>
                <a:latin typeface="The Hand" panose="03070502030502020204" pitchFamily="66" charset="0"/>
              </a:rPr>
              <a:t>Projektwoche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6BB2BD0-46AE-1891-D263-E37449137DAE}"/>
              </a:ext>
            </a:extLst>
          </p:cNvPr>
          <p:cNvSpPr>
            <a:spLocks noChangeAspect="1"/>
          </p:cNvSpPr>
          <p:nvPr/>
        </p:nvSpPr>
        <p:spPr>
          <a:xfrm>
            <a:off x="23915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985C1C6-3293-A430-B2EF-68A350B3E601}"/>
              </a:ext>
            </a:extLst>
          </p:cNvPr>
          <p:cNvSpPr>
            <a:spLocks noChangeAspect="1"/>
          </p:cNvSpPr>
          <p:nvPr/>
        </p:nvSpPr>
        <p:spPr>
          <a:xfrm>
            <a:off x="840110" y="19283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574BE06-6CE3-B6BF-A9FC-582B9BD6FD84}"/>
              </a:ext>
            </a:extLst>
          </p:cNvPr>
          <p:cNvSpPr>
            <a:spLocks noChangeAspect="1"/>
          </p:cNvSpPr>
          <p:nvPr/>
        </p:nvSpPr>
        <p:spPr>
          <a:xfrm>
            <a:off x="149672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3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A22987B9-C5C5-25A1-1D90-1AB354F3AFE1}"/>
              </a:ext>
            </a:extLst>
          </p:cNvPr>
          <p:cNvSpPr/>
          <p:nvPr/>
        </p:nvSpPr>
        <p:spPr>
          <a:xfrm>
            <a:off x="6662788" y="2838426"/>
            <a:ext cx="5336267" cy="1774194"/>
          </a:xfrm>
          <a:custGeom>
            <a:avLst/>
            <a:gdLst>
              <a:gd name="connsiteX0" fmla="*/ 0 w 5336267"/>
              <a:gd name="connsiteY0" fmla="*/ 295705 h 1774194"/>
              <a:gd name="connsiteX1" fmla="*/ 295705 w 5336267"/>
              <a:gd name="connsiteY1" fmla="*/ 0 h 1774194"/>
              <a:gd name="connsiteX2" fmla="*/ 973542 w 5336267"/>
              <a:gd name="connsiteY2" fmla="*/ 0 h 1774194"/>
              <a:gd name="connsiteX3" fmla="*/ 1556481 w 5336267"/>
              <a:gd name="connsiteY3" fmla="*/ 0 h 1774194"/>
              <a:gd name="connsiteX4" fmla="*/ 2281767 w 5336267"/>
              <a:gd name="connsiteY4" fmla="*/ 0 h 1774194"/>
              <a:gd name="connsiteX5" fmla="*/ 2864706 w 5336267"/>
              <a:gd name="connsiteY5" fmla="*/ 0 h 1774194"/>
              <a:gd name="connsiteX6" fmla="*/ 3589991 w 5336267"/>
              <a:gd name="connsiteY6" fmla="*/ 0 h 1774194"/>
              <a:gd name="connsiteX7" fmla="*/ 4125482 w 5336267"/>
              <a:gd name="connsiteY7" fmla="*/ 0 h 1774194"/>
              <a:gd name="connsiteX8" fmla="*/ 5040562 w 5336267"/>
              <a:gd name="connsiteY8" fmla="*/ 0 h 1774194"/>
              <a:gd name="connsiteX9" fmla="*/ 5336267 w 5336267"/>
              <a:gd name="connsiteY9" fmla="*/ 295705 h 1774194"/>
              <a:gd name="connsiteX10" fmla="*/ 5336267 w 5336267"/>
              <a:gd name="connsiteY10" fmla="*/ 887097 h 1774194"/>
              <a:gd name="connsiteX11" fmla="*/ 5336267 w 5336267"/>
              <a:gd name="connsiteY11" fmla="*/ 1478489 h 1774194"/>
              <a:gd name="connsiteX12" fmla="*/ 5040562 w 5336267"/>
              <a:gd name="connsiteY12" fmla="*/ 1774194 h 1774194"/>
              <a:gd name="connsiteX13" fmla="*/ 4457622 w 5336267"/>
              <a:gd name="connsiteY13" fmla="*/ 1774194 h 1774194"/>
              <a:gd name="connsiteX14" fmla="*/ 3827234 w 5336267"/>
              <a:gd name="connsiteY14" fmla="*/ 1774194 h 1774194"/>
              <a:gd name="connsiteX15" fmla="*/ 3149398 w 5336267"/>
              <a:gd name="connsiteY15" fmla="*/ 1774194 h 1774194"/>
              <a:gd name="connsiteX16" fmla="*/ 2566458 w 5336267"/>
              <a:gd name="connsiteY16" fmla="*/ 1774194 h 1774194"/>
              <a:gd name="connsiteX17" fmla="*/ 1793724 w 5336267"/>
              <a:gd name="connsiteY17" fmla="*/ 1774194 h 1774194"/>
              <a:gd name="connsiteX18" fmla="*/ 1115887 w 5336267"/>
              <a:gd name="connsiteY18" fmla="*/ 1774194 h 1774194"/>
              <a:gd name="connsiteX19" fmla="*/ 295705 w 5336267"/>
              <a:gd name="connsiteY19" fmla="*/ 1774194 h 1774194"/>
              <a:gd name="connsiteX20" fmla="*/ 0 w 5336267"/>
              <a:gd name="connsiteY20" fmla="*/ 1478489 h 1774194"/>
              <a:gd name="connsiteX21" fmla="*/ 0 w 5336267"/>
              <a:gd name="connsiteY21" fmla="*/ 863441 h 1774194"/>
              <a:gd name="connsiteX22" fmla="*/ 0 w 5336267"/>
              <a:gd name="connsiteY22" fmla="*/ 295705 h 177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7" h="1774194" fill="none" extrusionOk="0">
                <a:moveTo>
                  <a:pt x="0" y="295705"/>
                </a:moveTo>
                <a:cubicBezTo>
                  <a:pt x="-30498" y="130666"/>
                  <a:pt x="141220" y="7600"/>
                  <a:pt x="295705" y="0"/>
                </a:cubicBezTo>
                <a:cubicBezTo>
                  <a:pt x="612027" y="-15978"/>
                  <a:pt x="657435" y="26143"/>
                  <a:pt x="973542" y="0"/>
                </a:cubicBezTo>
                <a:cubicBezTo>
                  <a:pt x="1289649" y="-26143"/>
                  <a:pt x="1346810" y="-23013"/>
                  <a:pt x="1556481" y="0"/>
                </a:cubicBezTo>
                <a:cubicBezTo>
                  <a:pt x="1766152" y="23013"/>
                  <a:pt x="1957680" y="32202"/>
                  <a:pt x="2281767" y="0"/>
                </a:cubicBezTo>
                <a:cubicBezTo>
                  <a:pt x="2605854" y="-32202"/>
                  <a:pt x="2706460" y="17522"/>
                  <a:pt x="2864706" y="0"/>
                </a:cubicBezTo>
                <a:cubicBezTo>
                  <a:pt x="3022952" y="-17522"/>
                  <a:pt x="3320641" y="-26205"/>
                  <a:pt x="3589991" y="0"/>
                </a:cubicBezTo>
                <a:cubicBezTo>
                  <a:pt x="3859342" y="26205"/>
                  <a:pt x="4015871" y="-7009"/>
                  <a:pt x="4125482" y="0"/>
                </a:cubicBezTo>
                <a:cubicBezTo>
                  <a:pt x="4235093" y="7009"/>
                  <a:pt x="4793548" y="-31729"/>
                  <a:pt x="5040562" y="0"/>
                </a:cubicBezTo>
                <a:cubicBezTo>
                  <a:pt x="5216909" y="12086"/>
                  <a:pt x="5340193" y="130044"/>
                  <a:pt x="5336267" y="295705"/>
                </a:cubicBezTo>
                <a:cubicBezTo>
                  <a:pt x="5349286" y="446167"/>
                  <a:pt x="5337683" y="731690"/>
                  <a:pt x="5336267" y="887097"/>
                </a:cubicBezTo>
                <a:cubicBezTo>
                  <a:pt x="5334851" y="1042504"/>
                  <a:pt x="5330874" y="1209281"/>
                  <a:pt x="5336267" y="1478489"/>
                </a:cubicBezTo>
                <a:cubicBezTo>
                  <a:pt x="5349559" y="1638284"/>
                  <a:pt x="5200709" y="1796125"/>
                  <a:pt x="5040562" y="1774194"/>
                </a:cubicBezTo>
                <a:cubicBezTo>
                  <a:pt x="4814182" y="1795636"/>
                  <a:pt x="4715013" y="1759019"/>
                  <a:pt x="4457622" y="1774194"/>
                </a:cubicBezTo>
                <a:cubicBezTo>
                  <a:pt x="4200231" y="1789369"/>
                  <a:pt x="3980299" y="1752901"/>
                  <a:pt x="3827234" y="1774194"/>
                </a:cubicBezTo>
                <a:cubicBezTo>
                  <a:pt x="3674169" y="1795487"/>
                  <a:pt x="3380390" y="1745925"/>
                  <a:pt x="3149398" y="1774194"/>
                </a:cubicBezTo>
                <a:cubicBezTo>
                  <a:pt x="2918406" y="1802463"/>
                  <a:pt x="2771287" y="1774480"/>
                  <a:pt x="2566458" y="1774194"/>
                </a:cubicBezTo>
                <a:cubicBezTo>
                  <a:pt x="2361629" y="1773908"/>
                  <a:pt x="2017056" y="1788252"/>
                  <a:pt x="1793724" y="1774194"/>
                </a:cubicBezTo>
                <a:cubicBezTo>
                  <a:pt x="1570392" y="1760136"/>
                  <a:pt x="1450396" y="1781944"/>
                  <a:pt x="1115887" y="1774194"/>
                </a:cubicBezTo>
                <a:cubicBezTo>
                  <a:pt x="781378" y="1766444"/>
                  <a:pt x="524817" y="1771037"/>
                  <a:pt x="295705" y="1774194"/>
                </a:cubicBezTo>
                <a:cubicBezTo>
                  <a:pt x="126274" y="1767194"/>
                  <a:pt x="22333" y="1617637"/>
                  <a:pt x="0" y="1478489"/>
                </a:cubicBezTo>
                <a:cubicBezTo>
                  <a:pt x="11649" y="1319934"/>
                  <a:pt x="-19068" y="1079997"/>
                  <a:pt x="0" y="863441"/>
                </a:cubicBezTo>
                <a:cubicBezTo>
                  <a:pt x="19068" y="646885"/>
                  <a:pt x="-25203" y="502622"/>
                  <a:pt x="0" y="295705"/>
                </a:cubicBezTo>
                <a:close/>
              </a:path>
              <a:path w="5336267" h="1774194" stroke="0" extrusionOk="0">
                <a:moveTo>
                  <a:pt x="0" y="295705"/>
                </a:moveTo>
                <a:cubicBezTo>
                  <a:pt x="-26178" y="116245"/>
                  <a:pt x="125257" y="2678"/>
                  <a:pt x="295705" y="0"/>
                </a:cubicBezTo>
                <a:cubicBezTo>
                  <a:pt x="456787" y="6131"/>
                  <a:pt x="868379" y="-1587"/>
                  <a:pt x="1068439" y="0"/>
                </a:cubicBezTo>
                <a:cubicBezTo>
                  <a:pt x="1268499" y="1587"/>
                  <a:pt x="1497607" y="22702"/>
                  <a:pt x="1698827" y="0"/>
                </a:cubicBezTo>
                <a:cubicBezTo>
                  <a:pt x="1900047" y="-22702"/>
                  <a:pt x="2012247" y="14379"/>
                  <a:pt x="2281767" y="0"/>
                </a:cubicBezTo>
                <a:cubicBezTo>
                  <a:pt x="2551287" y="-14379"/>
                  <a:pt x="2657833" y="25811"/>
                  <a:pt x="3007052" y="0"/>
                </a:cubicBezTo>
                <a:cubicBezTo>
                  <a:pt x="3356272" y="-25811"/>
                  <a:pt x="3340085" y="16525"/>
                  <a:pt x="3637440" y="0"/>
                </a:cubicBezTo>
                <a:cubicBezTo>
                  <a:pt x="3934795" y="-16525"/>
                  <a:pt x="4072057" y="8327"/>
                  <a:pt x="4410174" y="0"/>
                </a:cubicBezTo>
                <a:cubicBezTo>
                  <a:pt x="4748291" y="-8327"/>
                  <a:pt x="4747471" y="5468"/>
                  <a:pt x="5040562" y="0"/>
                </a:cubicBezTo>
                <a:cubicBezTo>
                  <a:pt x="5195764" y="13417"/>
                  <a:pt x="5326355" y="120895"/>
                  <a:pt x="5336267" y="295705"/>
                </a:cubicBezTo>
                <a:cubicBezTo>
                  <a:pt x="5320968" y="440104"/>
                  <a:pt x="5343621" y="703096"/>
                  <a:pt x="5336267" y="863441"/>
                </a:cubicBezTo>
                <a:cubicBezTo>
                  <a:pt x="5328913" y="1023786"/>
                  <a:pt x="5320616" y="1341887"/>
                  <a:pt x="5336267" y="1478489"/>
                </a:cubicBezTo>
                <a:cubicBezTo>
                  <a:pt x="5360488" y="1617868"/>
                  <a:pt x="5211825" y="1769068"/>
                  <a:pt x="5040562" y="1774194"/>
                </a:cubicBezTo>
                <a:cubicBezTo>
                  <a:pt x="4739662" y="1793443"/>
                  <a:pt x="4518076" y="1777951"/>
                  <a:pt x="4362725" y="1774194"/>
                </a:cubicBezTo>
                <a:cubicBezTo>
                  <a:pt x="4207374" y="1770437"/>
                  <a:pt x="3931275" y="1759336"/>
                  <a:pt x="3779786" y="1774194"/>
                </a:cubicBezTo>
                <a:cubicBezTo>
                  <a:pt x="3628297" y="1789052"/>
                  <a:pt x="3312617" y="1808036"/>
                  <a:pt x="3101949" y="1774194"/>
                </a:cubicBezTo>
                <a:cubicBezTo>
                  <a:pt x="2891281" y="1740352"/>
                  <a:pt x="2600298" y="1800421"/>
                  <a:pt x="2329215" y="1774194"/>
                </a:cubicBezTo>
                <a:cubicBezTo>
                  <a:pt x="2058132" y="1747967"/>
                  <a:pt x="1804999" y="1749004"/>
                  <a:pt x="1651378" y="1774194"/>
                </a:cubicBezTo>
                <a:cubicBezTo>
                  <a:pt x="1497757" y="1799384"/>
                  <a:pt x="1260983" y="1797858"/>
                  <a:pt x="1115887" y="1774194"/>
                </a:cubicBezTo>
                <a:cubicBezTo>
                  <a:pt x="970791" y="1750530"/>
                  <a:pt x="679817" y="1752025"/>
                  <a:pt x="295705" y="1774194"/>
                </a:cubicBezTo>
                <a:cubicBezTo>
                  <a:pt x="155150" y="1760695"/>
                  <a:pt x="-11863" y="1660635"/>
                  <a:pt x="0" y="1478489"/>
                </a:cubicBezTo>
                <a:cubicBezTo>
                  <a:pt x="-26685" y="1290866"/>
                  <a:pt x="16111" y="1149372"/>
                  <a:pt x="0" y="898925"/>
                </a:cubicBezTo>
                <a:cubicBezTo>
                  <a:pt x="-16111" y="648478"/>
                  <a:pt x="-1675" y="441805"/>
                  <a:pt x="0" y="295705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10:30 - 10:50: Spiel: </a:t>
            </a:r>
          </a:p>
          <a:p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Die Wanze im Ameisenhaufen</a:t>
            </a:r>
          </a:p>
        </p:txBody>
      </p:sp>
      <p:sp>
        <p:nvSpPr>
          <p:cNvPr id="26" name="Abgerundetes Rechteck 25">
            <a:extLst>
              <a:ext uri="{FF2B5EF4-FFF2-40B4-BE49-F238E27FC236}">
                <a16:creationId xmlns:a16="http://schemas.microsoft.com/office/drawing/2014/main" id="{34C5E980-C0A3-294C-56EC-3469E2C8FF52}"/>
              </a:ext>
            </a:extLst>
          </p:cNvPr>
          <p:cNvSpPr/>
          <p:nvPr/>
        </p:nvSpPr>
        <p:spPr>
          <a:xfrm>
            <a:off x="986154" y="4194692"/>
            <a:ext cx="5336269" cy="2470475"/>
          </a:xfrm>
          <a:custGeom>
            <a:avLst/>
            <a:gdLst>
              <a:gd name="connsiteX0" fmla="*/ 0 w 5336269"/>
              <a:gd name="connsiteY0" fmla="*/ 411754 h 2470475"/>
              <a:gd name="connsiteX1" fmla="*/ 411754 w 5336269"/>
              <a:gd name="connsiteY1" fmla="*/ 0 h 2470475"/>
              <a:gd name="connsiteX2" fmla="*/ 1101562 w 5336269"/>
              <a:gd name="connsiteY2" fmla="*/ 0 h 2470475"/>
              <a:gd name="connsiteX3" fmla="*/ 1655987 w 5336269"/>
              <a:gd name="connsiteY3" fmla="*/ 0 h 2470475"/>
              <a:gd name="connsiteX4" fmla="*/ 2345794 w 5336269"/>
              <a:gd name="connsiteY4" fmla="*/ 0 h 2470475"/>
              <a:gd name="connsiteX5" fmla="*/ 2855092 w 5336269"/>
              <a:gd name="connsiteY5" fmla="*/ 0 h 2470475"/>
              <a:gd name="connsiteX6" fmla="*/ 3544899 w 5336269"/>
              <a:gd name="connsiteY6" fmla="*/ 0 h 2470475"/>
              <a:gd name="connsiteX7" fmla="*/ 4099324 w 5336269"/>
              <a:gd name="connsiteY7" fmla="*/ 0 h 2470475"/>
              <a:gd name="connsiteX8" fmla="*/ 4924515 w 5336269"/>
              <a:gd name="connsiteY8" fmla="*/ 0 h 2470475"/>
              <a:gd name="connsiteX9" fmla="*/ 5336269 w 5336269"/>
              <a:gd name="connsiteY9" fmla="*/ 411754 h 2470475"/>
              <a:gd name="connsiteX10" fmla="*/ 5336269 w 5336269"/>
              <a:gd name="connsiteY10" fmla="*/ 927804 h 2470475"/>
              <a:gd name="connsiteX11" fmla="*/ 5336269 w 5336269"/>
              <a:gd name="connsiteY11" fmla="*/ 1427384 h 2470475"/>
              <a:gd name="connsiteX12" fmla="*/ 5336269 w 5336269"/>
              <a:gd name="connsiteY12" fmla="*/ 2058721 h 2470475"/>
              <a:gd name="connsiteX13" fmla="*/ 4924515 w 5336269"/>
              <a:gd name="connsiteY13" fmla="*/ 2470475 h 2470475"/>
              <a:gd name="connsiteX14" fmla="*/ 4415218 w 5336269"/>
              <a:gd name="connsiteY14" fmla="*/ 2470475 h 2470475"/>
              <a:gd name="connsiteX15" fmla="*/ 3680282 w 5336269"/>
              <a:gd name="connsiteY15" fmla="*/ 2470475 h 2470475"/>
              <a:gd name="connsiteX16" fmla="*/ 3035602 w 5336269"/>
              <a:gd name="connsiteY16" fmla="*/ 2470475 h 2470475"/>
              <a:gd name="connsiteX17" fmla="*/ 2300667 w 5336269"/>
              <a:gd name="connsiteY17" fmla="*/ 2470475 h 2470475"/>
              <a:gd name="connsiteX18" fmla="*/ 1610859 w 5336269"/>
              <a:gd name="connsiteY18" fmla="*/ 2470475 h 2470475"/>
              <a:gd name="connsiteX19" fmla="*/ 1011307 w 5336269"/>
              <a:gd name="connsiteY19" fmla="*/ 2470475 h 2470475"/>
              <a:gd name="connsiteX20" fmla="*/ 411754 w 5336269"/>
              <a:gd name="connsiteY20" fmla="*/ 2470475 h 2470475"/>
              <a:gd name="connsiteX21" fmla="*/ 0 w 5336269"/>
              <a:gd name="connsiteY21" fmla="*/ 2058721 h 2470475"/>
              <a:gd name="connsiteX22" fmla="*/ 0 w 5336269"/>
              <a:gd name="connsiteY22" fmla="*/ 1509732 h 2470475"/>
              <a:gd name="connsiteX23" fmla="*/ 0 w 5336269"/>
              <a:gd name="connsiteY23" fmla="*/ 927804 h 2470475"/>
              <a:gd name="connsiteX24" fmla="*/ 0 w 5336269"/>
              <a:gd name="connsiteY24" fmla="*/ 411754 h 2470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36269" h="2470475" fill="none" extrusionOk="0">
                <a:moveTo>
                  <a:pt x="0" y="411754"/>
                </a:moveTo>
                <a:cubicBezTo>
                  <a:pt x="-5218" y="194825"/>
                  <a:pt x="154585" y="-39492"/>
                  <a:pt x="411754" y="0"/>
                </a:cubicBezTo>
                <a:cubicBezTo>
                  <a:pt x="707297" y="-26772"/>
                  <a:pt x="875793" y="-34449"/>
                  <a:pt x="1101562" y="0"/>
                </a:cubicBezTo>
                <a:cubicBezTo>
                  <a:pt x="1327331" y="34449"/>
                  <a:pt x="1496914" y="4644"/>
                  <a:pt x="1655987" y="0"/>
                </a:cubicBezTo>
                <a:cubicBezTo>
                  <a:pt x="1815061" y="-4644"/>
                  <a:pt x="2072653" y="-29"/>
                  <a:pt x="2345794" y="0"/>
                </a:cubicBezTo>
                <a:cubicBezTo>
                  <a:pt x="2618935" y="29"/>
                  <a:pt x="2669296" y="12532"/>
                  <a:pt x="2855092" y="0"/>
                </a:cubicBezTo>
                <a:cubicBezTo>
                  <a:pt x="3040888" y="-12532"/>
                  <a:pt x="3209658" y="23566"/>
                  <a:pt x="3544899" y="0"/>
                </a:cubicBezTo>
                <a:cubicBezTo>
                  <a:pt x="3880140" y="-23566"/>
                  <a:pt x="3878769" y="-5341"/>
                  <a:pt x="4099324" y="0"/>
                </a:cubicBezTo>
                <a:cubicBezTo>
                  <a:pt x="4319880" y="5341"/>
                  <a:pt x="4737883" y="-39411"/>
                  <a:pt x="4924515" y="0"/>
                </a:cubicBezTo>
                <a:cubicBezTo>
                  <a:pt x="5163385" y="-50039"/>
                  <a:pt x="5315933" y="183694"/>
                  <a:pt x="5336269" y="411754"/>
                </a:cubicBezTo>
                <a:cubicBezTo>
                  <a:pt x="5339541" y="603149"/>
                  <a:pt x="5348358" y="748643"/>
                  <a:pt x="5336269" y="927804"/>
                </a:cubicBezTo>
                <a:cubicBezTo>
                  <a:pt x="5324181" y="1106965"/>
                  <a:pt x="5326422" y="1322536"/>
                  <a:pt x="5336269" y="1427384"/>
                </a:cubicBezTo>
                <a:cubicBezTo>
                  <a:pt x="5346116" y="1532232"/>
                  <a:pt x="5328311" y="1760814"/>
                  <a:pt x="5336269" y="2058721"/>
                </a:cubicBezTo>
                <a:cubicBezTo>
                  <a:pt x="5356407" y="2335348"/>
                  <a:pt x="5172542" y="2490876"/>
                  <a:pt x="4924515" y="2470475"/>
                </a:cubicBezTo>
                <a:cubicBezTo>
                  <a:pt x="4811997" y="2456027"/>
                  <a:pt x="4628173" y="2468476"/>
                  <a:pt x="4415218" y="2470475"/>
                </a:cubicBezTo>
                <a:cubicBezTo>
                  <a:pt x="4202263" y="2472474"/>
                  <a:pt x="3998300" y="2459459"/>
                  <a:pt x="3680282" y="2470475"/>
                </a:cubicBezTo>
                <a:cubicBezTo>
                  <a:pt x="3362264" y="2481491"/>
                  <a:pt x="3256739" y="2483852"/>
                  <a:pt x="3035602" y="2470475"/>
                </a:cubicBezTo>
                <a:cubicBezTo>
                  <a:pt x="2814465" y="2457098"/>
                  <a:pt x="2487943" y="2482981"/>
                  <a:pt x="2300667" y="2470475"/>
                </a:cubicBezTo>
                <a:cubicBezTo>
                  <a:pt x="2113392" y="2457969"/>
                  <a:pt x="1820316" y="2476658"/>
                  <a:pt x="1610859" y="2470475"/>
                </a:cubicBezTo>
                <a:cubicBezTo>
                  <a:pt x="1401402" y="2464292"/>
                  <a:pt x="1263459" y="2493268"/>
                  <a:pt x="1011307" y="2470475"/>
                </a:cubicBezTo>
                <a:cubicBezTo>
                  <a:pt x="759155" y="2447682"/>
                  <a:pt x="647597" y="2500452"/>
                  <a:pt x="411754" y="2470475"/>
                </a:cubicBezTo>
                <a:cubicBezTo>
                  <a:pt x="185114" y="2505303"/>
                  <a:pt x="5205" y="2281456"/>
                  <a:pt x="0" y="2058721"/>
                </a:cubicBezTo>
                <a:cubicBezTo>
                  <a:pt x="-8173" y="1823711"/>
                  <a:pt x="-1388" y="1742257"/>
                  <a:pt x="0" y="1509732"/>
                </a:cubicBezTo>
                <a:cubicBezTo>
                  <a:pt x="1388" y="1277207"/>
                  <a:pt x="23885" y="1118128"/>
                  <a:pt x="0" y="927804"/>
                </a:cubicBezTo>
                <a:cubicBezTo>
                  <a:pt x="-23885" y="737480"/>
                  <a:pt x="17268" y="649115"/>
                  <a:pt x="0" y="411754"/>
                </a:cubicBezTo>
                <a:close/>
              </a:path>
              <a:path w="5336269" h="2470475" stroke="0" extrusionOk="0">
                <a:moveTo>
                  <a:pt x="0" y="411754"/>
                </a:moveTo>
                <a:cubicBezTo>
                  <a:pt x="-16959" y="173888"/>
                  <a:pt x="171543" y="4806"/>
                  <a:pt x="411754" y="0"/>
                </a:cubicBezTo>
                <a:cubicBezTo>
                  <a:pt x="762777" y="-35609"/>
                  <a:pt x="898101" y="-16798"/>
                  <a:pt x="1146689" y="0"/>
                </a:cubicBezTo>
                <a:cubicBezTo>
                  <a:pt x="1395278" y="16798"/>
                  <a:pt x="1599016" y="-3891"/>
                  <a:pt x="1746242" y="0"/>
                </a:cubicBezTo>
                <a:cubicBezTo>
                  <a:pt x="1893468" y="3891"/>
                  <a:pt x="2068244" y="-16319"/>
                  <a:pt x="2300667" y="0"/>
                </a:cubicBezTo>
                <a:cubicBezTo>
                  <a:pt x="2533091" y="16319"/>
                  <a:pt x="2745384" y="-1801"/>
                  <a:pt x="2990475" y="0"/>
                </a:cubicBezTo>
                <a:cubicBezTo>
                  <a:pt x="3235566" y="1801"/>
                  <a:pt x="3336660" y="-13868"/>
                  <a:pt x="3590027" y="0"/>
                </a:cubicBezTo>
                <a:cubicBezTo>
                  <a:pt x="3843394" y="13868"/>
                  <a:pt x="3982629" y="8674"/>
                  <a:pt x="4324962" y="0"/>
                </a:cubicBezTo>
                <a:cubicBezTo>
                  <a:pt x="4667295" y="-8674"/>
                  <a:pt x="4670521" y="15562"/>
                  <a:pt x="4924515" y="0"/>
                </a:cubicBezTo>
                <a:cubicBezTo>
                  <a:pt x="5142008" y="16397"/>
                  <a:pt x="5301874" y="144456"/>
                  <a:pt x="5336269" y="411754"/>
                </a:cubicBezTo>
                <a:cubicBezTo>
                  <a:pt x="5323514" y="592415"/>
                  <a:pt x="5326539" y="732104"/>
                  <a:pt x="5336269" y="927804"/>
                </a:cubicBezTo>
                <a:cubicBezTo>
                  <a:pt x="5346000" y="1123504"/>
                  <a:pt x="5350375" y="1287723"/>
                  <a:pt x="5336269" y="1476793"/>
                </a:cubicBezTo>
                <a:cubicBezTo>
                  <a:pt x="5322163" y="1665863"/>
                  <a:pt x="5341919" y="1794596"/>
                  <a:pt x="5336269" y="2058721"/>
                </a:cubicBezTo>
                <a:cubicBezTo>
                  <a:pt x="5366965" y="2323727"/>
                  <a:pt x="5173740" y="2451371"/>
                  <a:pt x="4924515" y="2470475"/>
                </a:cubicBezTo>
                <a:cubicBezTo>
                  <a:pt x="4646243" y="2467582"/>
                  <a:pt x="4554090" y="2445206"/>
                  <a:pt x="4279835" y="2470475"/>
                </a:cubicBezTo>
                <a:cubicBezTo>
                  <a:pt x="4005580" y="2495744"/>
                  <a:pt x="3823515" y="2475530"/>
                  <a:pt x="3635155" y="2470475"/>
                </a:cubicBezTo>
                <a:cubicBezTo>
                  <a:pt x="3446795" y="2465420"/>
                  <a:pt x="3094001" y="2440037"/>
                  <a:pt x="2900219" y="2470475"/>
                </a:cubicBezTo>
                <a:cubicBezTo>
                  <a:pt x="2706437" y="2500913"/>
                  <a:pt x="2435102" y="2488251"/>
                  <a:pt x="2255539" y="2470475"/>
                </a:cubicBezTo>
                <a:cubicBezTo>
                  <a:pt x="2075976" y="2452699"/>
                  <a:pt x="1896182" y="2493556"/>
                  <a:pt x="1746242" y="2470475"/>
                </a:cubicBezTo>
                <a:cubicBezTo>
                  <a:pt x="1596302" y="2447394"/>
                  <a:pt x="1380560" y="2487208"/>
                  <a:pt x="1191817" y="2470475"/>
                </a:cubicBezTo>
                <a:cubicBezTo>
                  <a:pt x="1003074" y="2453742"/>
                  <a:pt x="580116" y="2473822"/>
                  <a:pt x="411754" y="2470475"/>
                </a:cubicBezTo>
                <a:cubicBezTo>
                  <a:pt x="221059" y="2462707"/>
                  <a:pt x="2769" y="2312422"/>
                  <a:pt x="0" y="2058721"/>
                </a:cubicBezTo>
                <a:cubicBezTo>
                  <a:pt x="16273" y="1833518"/>
                  <a:pt x="-25589" y="1791060"/>
                  <a:pt x="0" y="1542671"/>
                </a:cubicBezTo>
                <a:cubicBezTo>
                  <a:pt x="25589" y="1294282"/>
                  <a:pt x="17247" y="1204434"/>
                  <a:pt x="0" y="1043091"/>
                </a:cubicBezTo>
                <a:cubicBezTo>
                  <a:pt x="-17247" y="881748"/>
                  <a:pt x="-4857" y="577377"/>
                  <a:pt x="0" y="411754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10:50 - 11:30: Collage:</a:t>
            </a:r>
          </a:p>
          <a:p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Das finde ich gut an meiner Klassengemeinschaft</a:t>
            </a:r>
          </a:p>
        </p:txBody>
      </p:sp>
      <p:sp>
        <p:nvSpPr>
          <p:cNvPr id="40" name="Abgerundetes Rechteck 39">
            <a:extLst>
              <a:ext uri="{FF2B5EF4-FFF2-40B4-BE49-F238E27FC236}">
                <a16:creationId xmlns:a16="http://schemas.microsoft.com/office/drawing/2014/main" id="{359D6EC3-21B6-8332-D27F-9A66CD7F2A94}"/>
              </a:ext>
            </a:extLst>
          </p:cNvPr>
          <p:cNvSpPr/>
          <p:nvPr/>
        </p:nvSpPr>
        <p:spPr>
          <a:xfrm>
            <a:off x="7945616" y="147419"/>
            <a:ext cx="3946274" cy="1087052"/>
          </a:xfrm>
          <a:custGeom>
            <a:avLst/>
            <a:gdLst>
              <a:gd name="connsiteX0" fmla="*/ 0 w 3946274"/>
              <a:gd name="connsiteY0" fmla="*/ 181179 h 1087052"/>
              <a:gd name="connsiteX1" fmla="*/ 181179 w 3946274"/>
              <a:gd name="connsiteY1" fmla="*/ 0 h 1087052"/>
              <a:gd name="connsiteX2" fmla="*/ 850177 w 3946274"/>
              <a:gd name="connsiteY2" fmla="*/ 0 h 1087052"/>
              <a:gd name="connsiteX3" fmla="*/ 1411657 w 3946274"/>
              <a:gd name="connsiteY3" fmla="*/ 0 h 1087052"/>
              <a:gd name="connsiteX4" fmla="*/ 1937298 w 3946274"/>
              <a:gd name="connsiteY4" fmla="*/ 0 h 1087052"/>
              <a:gd name="connsiteX5" fmla="*/ 2570456 w 3946274"/>
              <a:gd name="connsiteY5" fmla="*/ 0 h 1087052"/>
              <a:gd name="connsiteX6" fmla="*/ 3131937 w 3946274"/>
              <a:gd name="connsiteY6" fmla="*/ 0 h 1087052"/>
              <a:gd name="connsiteX7" fmla="*/ 3765095 w 3946274"/>
              <a:gd name="connsiteY7" fmla="*/ 0 h 1087052"/>
              <a:gd name="connsiteX8" fmla="*/ 3946274 w 3946274"/>
              <a:gd name="connsiteY8" fmla="*/ 181179 h 1087052"/>
              <a:gd name="connsiteX9" fmla="*/ 3946274 w 3946274"/>
              <a:gd name="connsiteY9" fmla="*/ 529032 h 1087052"/>
              <a:gd name="connsiteX10" fmla="*/ 3946274 w 3946274"/>
              <a:gd name="connsiteY10" fmla="*/ 905873 h 1087052"/>
              <a:gd name="connsiteX11" fmla="*/ 3765095 w 3946274"/>
              <a:gd name="connsiteY11" fmla="*/ 1087052 h 1087052"/>
              <a:gd name="connsiteX12" fmla="*/ 3275293 w 3946274"/>
              <a:gd name="connsiteY12" fmla="*/ 1087052 h 1087052"/>
              <a:gd name="connsiteX13" fmla="*/ 2606295 w 3946274"/>
              <a:gd name="connsiteY13" fmla="*/ 1087052 h 1087052"/>
              <a:gd name="connsiteX14" fmla="*/ 2080654 w 3946274"/>
              <a:gd name="connsiteY14" fmla="*/ 1087052 h 1087052"/>
              <a:gd name="connsiteX15" fmla="*/ 1483335 w 3946274"/>
              <a:gd name="connsiteY15" fmla="*/ 1087052 h 1087052"/>
              <a:gd name="connsiteX16" fmla="*/ 814337 w 3946274"/>
              <a:gd name="connsiteY16" fmla="*/ 1087052 h 1087052"/>
              <a:gd name="connsiteX17" fmla="*/ 181179 w 3946274"/>
              <a:gd name="connsiteY17" fmla="*/ 1087052 h 1087052"/>
              <a:gd name="connsiteX18" fmla="*/ 0 w 3946274"/>
              <a:gd name="connsiteY18" fmla="*/ 905873 h 1087052"/>
              <a:gd name="connsiteX19" fmla="*/ 0 w 3946274"/>
              <a:gd name="connsiteY19" fmla="*/ 558020 h 1087052"/>
              <a:gd name="connsiteX20" fmla="*/ 0 w 3946274"/>
              <a:gd name="connsiteY20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46274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366514" y="9162"/>
                  <a:pt x="639635" y="23427"/>
                  <a:pt x="850177" y="0"/>
                </a:cubicBezTo>
                <a:cubicBezTo>
                  <a:pt x="1060719" y="-23427"/>
                  <a:pt x="1250808" y="-9226"/>
                  <a:pt x="1411657" y="0"/>
                </a:cubicBezTo>
                <a:cubicBezTo>
                  <a:pt x="1572506" y="9226"/>
                  <a:pt x="1798839" y="-10944"/>
                  <a:pt x="1937298" y="0"/>
                </a:cubicBezTo>
                <a:cubicBezTo>
                  <a:pt x="2075757" y="10944"/>
                  <a:pt x="2310793" y="22469"/>
                  <a:pt x="2570456" y="0"/>
                </a:cubicBezTo>
                <a:cubicBezTo>
                  <a:pt x="2830119" y="-22469"/>
                  <a:pt x="2995519" y="-24887"/>
                  <a:pt x="3131937" y="0"/>
                </a:cubicBezTo>
                <a:cubicBezTo>
                  <a:pt x="3268355" y="24887"/>
                  <a:pt x="3514462" y="-17681"/>
                  <a:pt x="3765095" y="0"/>
                </a:cubicBezTo>
                <a:cubicBezTo>
                  <a:pt x="3863110" y="-19521"/>
                  <a:pt x="3942247" y="86714"/>
                  <a:pt x="3946274" y="181179"/>
                </a:cubicBezTo>
                <a:cubicBezTo>
                  <a:pt x="3958870" y="269386"/>
                  <a:pt x="3943482" y="394921"/>
                  <a:pt x="3946274" y="529032"/>
                </a:cubicBezTo>
                <a:cubicBezTo>
                  <a:pt x="3949066" y="663143"/>
                  <a:pt x="3953546" y="816207"/>
                  <a:pt x="3946274" y="905873"/>
                </a:cubicBezTo>
                <a:cubicBezTo>
                  <a:pt x="3956766" y="1021553"/>
                  <a:pt x="3867541" y="1111742"/>
                  <a:pt x="3765095" y="1087052"/>
                </a:cubicBezTo>
                <a:cubicBezTo>
                  <a:pt x="3527271" y="1079090"/>
                  <a:pt x="3433583" y="1095233"/>
                  <a:pt x="3275293" y="1087052"/>
                </a:cubicBezTo>
                <a:cubicBezTo>
                  <a:pt x="3117003" y="1078871"/>
                  <a:pt x="2805417" y="1090048"/>
                  <a:pt x="2606295" y="1087052"/>
                </a:cubicBezTo>
                <a:cubicBezTo>
                  <a:pt x="2407173" y="1084056"/>
                  <a:pt x="2297532" y="1092308"/>
                  <a:pt x="2080654" y="1087052"/>
                </a:cubicBezTo>
                <a:cubicBezTo>
                  <a:pt x="1863776" y="1081796"/>
                  <a:pt x="1673607" y="1059850"/>
                  <a:pt x="1483335" y="1087052"/>
                </a:cubicBezTo>
                <a:cubicBezTo>
                  <a:pt x="1293063" y="1114254"/>
                  <a:pt x="1091803" y="1118805"/>
                  <a:pt x="814337" y="1087052"/>
                </a:cubicBezTo>
                <a:cubicBezTo>
                  <a:pt x="536871" y="1055299"/>
                  <a:pt x="414402" y="1094164"/>
                  <a:pt x="181179" y="1087052"/>
                </a:cubicBezTo>
                <a:cubicBezTo>
                  <a:pt x="77248" y="1093969"/>
                  <a:pt x="13689" y="1016107"/>
                  <a:pt x="0" y="905873"/>
                </a:cubicBezTo>
                <a:cubicBezTo>
                  <a:pt x="-15449" y="768632"/>
                  <a:pt x="-15821" y="646908"/>
                  <a:pt x="0" y="558020"/>
                </a:cubicBezTo>
                <a:cubicBezTo>
                  <a:pt x="15821" y="469132"/>
                  <a:pt x="-3359" y="280751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5400" b="1" dirty="0">
                <a:solidFill>
                  <a:schemeClr val="tx1"/>
                </a:solidFill>
                <a:latin typeface="The Hand" panose="03070502030502020204" pitchFamily="66" charset="0"/>
              </a:rPr>
              <a:t>Wednesday, April 23</a:t>
            </a:r>
            <a:r>
              <a:rPr lang="de-DE" sz="54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th</a:t>
            </a:r>
          </a:p>
        </p:txBody>
      </p:sp>
    </p:spTree>
    <p:extLst>
      <p:ext uri="{BB962C8B-B14F-4D97-AF65-F5344CB8AC3E}">
        <p14:creationId xmlns:p14="http://schemas.microsoft.com/office/powerpoint/2010/main" val="79182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8F303-0743-2A75-C6E0-0E59C086C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EB77B648-237A-085F-DCFD-62F521427D96}"/>
              </a:ext>
            </a:extLst>
          </p:cNvPr>
          <p:cNvSpPr/>
          <p:nvPr/>
        </p:nvSpPr>
        <p:spPr>
          <a:xfrm>
            <a:off x="8006576" y="144324"/>
            <a:ext cx="3946274" cy="1087052"/>
          </a:xfrm>
          <a:custGeom>
            <a:avLst/>
            <a:gdLst>
              <a:gd name="connsiteX0" fmla="*/ 0 w 3946274"/>
              <a:gd name="connsiteY0" fmla="*/ 181179 h 1087052"/>
              <a:gd name="connsiteX1" fmla="*/ 181179 w 3946274"/>
              <a:gd name="connsiteY1" fmla="*/ 0 h 1087052"/>
              <a:gd name="connsiteX2" fmla="*/ 850177 w 3946274"/>
              <a:gd name="connsiteY2" fmla="*/ 0 h 1087052"/>
              <a:gd name="connsiteX3" fmla="*/ 1411657 w 3946274"/>
              <a:gd name="connsiteY3" fmla="*/ 0 h 1087052"/>
              <a:gd name="connsiteX4" fmla="*/ 1937298 w 3946274"/>
              <a:gd name="connsiteY4" fmla="*/ 0 h 1087052"/>
              <a:gd name="connsiteX5" fmla="*/ 2570456 w 3946274"/>
              <a:gd name="connsiteY5" fmla="*/ 0 h 1087052"/>
              <a:gd name="connsiteX6" fmla="*/ 3131937 w 3946274"/>
              <a:gd name="connsiteY6" fmla="*/ 0 h 1087052"/>
              <a:gd name="connsiteX7" fmla="*/ 3765095 w 3946274"/>
              <a:gd name="connsiteY7" fmla="*/ 0 h 1087052"/>
              <a:gd name="connsiteX8" fmla="*/ 3946274 w 3946274"/>
              <a:gd name="connsiteY8" fmla="*/ 181179 h 1087052"/>
              <a:gd name="connsiteX9" fmla="*/ 3946274 w 3946274"/>
              <a:gd name="connsiteY9" fmla="*/ 529032 h 1087052"/>
              <a:gd name="connsiteX10" fmla="*/ 3946274 w 3946274"/>
              <a:gd name="connsiteY10" fmla="*/ 905873 h 1087052"/>
              <a:gd name="connsiteX11" fmla="*/ 3765095 w 3946274"/>
              <a:gd name="connsiteY11" fmla="*/ 1087052 h 1087052"/>
              <a:gd name="connsiteX12" fmla="*/ 3275293 w 3946274"/>
              <a:gd name="connsiteY12" fmla="*/ 1087052 h 1087052"/>
              <a:gd name="connsiteX13" fmla="*/ 2606295 w 3946274"/>
              <a:gd name="connsiteY13" fmla="*/ 1087052 h 1087052"/>
              <a:gd name="connsiteX14" fmla="*/ 2080654 w 3946274"/>
              <a:gd name="connsiteY14" fmla="*/ 1087052 h 1087052"/>
              <a:gd name="connsiteX15" fmla="*/ 1483335 w 3946274"/>
              <a:gd name="connsiteY15" fmla="*/ 1087052 h 1087052"/>
              <a:gd name="connsiteX16" fmla="*/ 814337 w 3946274"/>
              <a:gd name="connsiteY16" fmla="*/ 1087052 h 1087052"/>
              <a:gd name="connsiteX17" fmla="*/ 181179 w 3946274"/>
              <a:gd name="connsiteY17" fmla="*/ 1087052 h 1087052"/>
              <a:gd name="connsiteX18" fmla="*/ 0 w 3946274"/>
              <a:gd name="connsiteY18" fmla="*/ 905873 h 1087052"/>
              <a:gd name="connsiteX19" fmla="*/ 0 w 3946274"/>
              <a:gd name="connsiteY19" fmla="*/ 558020 h 1087052"/>
              <a:gd name="connsiteX20" fmla="*/ 0 w 3946274"/>
              <a:gd name="connsiteY20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46274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366514" y="9162"/>
                  <a:pt x="639635" y="23427"/>
                  <a:pt x="850177" y="0"/>
                </a:cubicBezTo>
                <a:cubicBezTo>
                  <a:pt x="1060719" y="-23427"/>
                  <a:pt x="1250808" y="-9226"/>
                  <a:pt x="1411657" y="0"/>
                </a:cubicBezTo>
                <a:cubicBezTo>
                  <a:pt x="1572506" y="9226"/>
                  <a:pt x="1798839" y="-10944"/>
                  <a:pt x="1937298" y="0"/>
                </a:cubicBezTo>
                <a:cubicBezTo>
                  <a:pt x="2075757" y="10944"/>
                  <a:pt x="2310793" y="22469"/>
                  <a:pt x="2570456" y="0"/>
                </a:cubicBezTo>
                <a:cubicBezTo>
                  <a:pt x="2830119" y="-22469"/>
                  <a:pt x="2995519" y="-24887"/>
                  <a:pt x="3131937" y="0"/>
                </a:cubicBezTo>
                <a:cubicBezTo>
                  <a:pt x="3268355" y="24887"/>
                  <a:pt x="3514462" y="-17681"/>
                  <a:pt x="3765095" y="0"/>
                </a:cubicBezTo>
                <a:cubicBezTo>
                  <a:pt x="3863110" y="-19521"/>
                  <a:pt x="3942247" y="86714"/>
                  <a:pt x="3946274" y="181179"/>
                </a:cubicBezTo>
                <a:cubicBezTo>
                  <a:pt x="3958870" y="269386"/>
                  <a:pt x="3943482" y="394921"/>
                  <a:pt x="3946274" y="529032"/>
                </a:cubicBezTo>
                <a:cubicBezTo>
                  <a:pt x="3949066" y="663143"/>
                  <a:pt x="3953546" y="816207"/>
                  <a:pt x="3946274" y="905873"/>
                </a:cubicBezTo>
                <a:cubicBezTo>
                  <a:pt x="3956766" y="1021553"/>
                  <a:pt x="3867541" y="1111742"/>
                  <a:pt x="3765095" y="1087052"/>
                </a:cubicBezTo>
                <a:cubicBezTo>
                  <a:pt x="3527271" y="1079090"/>
                  <a:pt x="3433583" y="1095233"/>
                  <a:pt x="3275293" y="1087052"/>
                </a:cubicBezTo>
                <a:cubicBezTo>
                  <a:pt x="3117003" y="1078871"/>
                  <a:pt x="2805417" y="1090048"/>
                  <a:pt x="2606295" y="1087052"/>
                </a:cubicBezTo>
                <a:cubicBezTo>
                  <a:pt x="2407173" y="1084056"/>
                  <a:pt x="2297532" y="1092308"/>
                  <a:pt x="2080654" y="1087052"/>
                </a:cubicBezTo>
                <a:cubicBezTo>
                  <a:pt x="1863776" y="1081796"/>
                  <a:pt x="1673607" y="1059850"/>
                  <a:pt x="1483335" y="1087052"/>
                </a:cubicBezTo>
                <a:cubicBezTo>
                  <a:pt x="1293063" y="1114254"/>
                  <a:pt x="1091803" y="1118805"/>
                  <a:pt x="814337" y="1087052"/>
                </a:cubicBezTo>
                <a:cubicBezTo>
                  <a:pt x="536871" y="1055299"/>
                  <a:pt x="414402" y="1094164"/>
                  <a:pt x="181179" y="1087052"/>
                </a:cubicBezTo>
                <a:cubicBezTo>
                  <a:pt x="77248" y="1093969"/>
                  <a:pt x="13689" y="1016107"/>
                  <a:pt x="0" y="905873"/>
                </a:cubicBezTo>
                <a:cubicBezTo>
                  <a:pt x="-15449" y="768632"/>
                  <a:pt x="-15821" y="646908"/>
                  <a:pt x="0" y="558020"/>
                </a:cubicBezTo>
                <a:cubicBezTo>
                  <a:pt x="15821" y="469132"/>
                  <a:pt x="-3359" y="280751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5400" b="1" dirty="0">
                <a:solidFill>
                  <a:schemeClr val="tx1"/>
                </a:solidFill>
                <a:latin typeface="The Hand" panose="03070502030502020204" pitchFamily="66" charset="0"/>
              </a:rPr>
              <a:t>Tuesday, April 22</a:t>
            </a:r>
            <a:r>
              <a:rPr lang="de-DE" sz="54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th</a:t>
            </a: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669AAE91-B37D-BDA3-AEEC-8DD3FD192A5A}"/>
              </a:ext>
            </a:extLst>
          </p:cNvPr>
          <p:cNvSpPr/>
          <p:nvPr/>
        </p:nvSpPr>
        <p:spPr>
          <a:xfrm>
            <a:off x="143355" y="65078"/>
            <a:ext cx="6846336" cy="804979"/>
          </a:xfrm>
          <a:custGeom>
            <a:avLst/>
            <a:gdLst>
              <a:gd name="connsiteX0" fmla="*/ 0 w 6846336"/>
              <a:gd name="connsiteY0" fmla="*/ 134166 h 804979"/>
              <a:gd name="connsiteX1" fmla="*/ 134166 w 6846336"/>
              <a:gd name="connsiteY1" fmla="*/ 0 h 804979"/>
              <a:gd name="connsiteX2" fmla="*/ 726186 w 6846336"/>
              <a:gd name="connsiteY2" fmla="*/ 0 h 804979"/>
              <a:gd name="connsiteX3" fmla="*/ 1186647 w 6846336"/>
              <a:gd name="connsiteY3" fmla="*/ 0 h 804979"/>
              <a:gd name="connsiteX4" fmla="*/ 1910227 w 6846336"/>
              <a:gd name="connsiteY4" fmla="*/ 0 h 804979"/>
              <a:gd name="connsiteX5" fmla="*/ 2436467 w 6846336"/>
              <a:gd name="connsiteY5" fmla="*/ 0 h 804979"/>
              <a:gd name="connsiteX6" fmla="*/ 2896928 w 6846336"/>
              <a:gd name="connsiteY6" fmla="*/ 0 h 804979"/>
              <a:gd name="connsiteX7" fmla="*/ 3423168 w 6846336"/>
              <a:gd name="connsiteY7" fmla="*/ 0 h 804979"/>
              <a:gd name="connsiteX8" fmla="*/ 4146748 w 6846336"/>
              <a:gd name="connsiteY8" fmla="*/ 0 h 804979"/>
              <a:gd name="connsiteX9" fmla="*/ 4672989 w 6846336"/>
              <a:gd name="connsiteY9" fmla="*/ 0 h 804979"/>
              <a:gd name="connsiteX10" fmla="*/ 5133449 w 6846336"/>
              <a:gd name="connsiteY10" fmla="*/ 0 h 804979"/>
              <a:gd name="connsiteX11" fmla="*/ 5659689 w 6846336"/>
              <a:gd name="connsiteY11" fmla="*/ 0 h 804979"/>
              <a:gd name="connsiteX12" fmla="*/ 6712170 w 6846336"/>
              <a:gd name="connsiteY12" fmla="*/ 0 h 804979"/>
              <a:gd name="connsiteX13" fmla="*/ 6846336 w 6846336"/>
              <a:gd name="connsiteY13" fmla="*/ 134166 h 804979"/>
              <a:gd name="connsiteX14" fmla="*/ 6846336 w 6846336"/>
              <a:gd name="connsiteY14" fmla="*/ 670813 h 804979"/>
              <a:gd name="connsiteX15" fmla="*/ 6712170 w 6846336"/>
              <a:gd name="connsiteY15" fmla="*/ 804979 h 804979"/>
              <a:gd name="connsiteX16" fmla="*/ 6251710 w 6846336"/>
              <a:gd name="connsiteY16" fmla="*/ 804979 h 804979"/>
              <a:gd name="connsiteX17" fmla="*/ 5659689 w 6846336"/>
              <a:gd name="connsiteY17" fmla="*/ 804979 h 804979"/>
              <a:gd name="connsiteX18" fmla="*/ 4936109 w 6846336"/>
              <a:gd name="connsiteY18" fmla="*/ 804979 h 804979"/>
              <a:gd name="connsiteX19" fmla="*/ 4409869 w 6846336"/>
              <a:gd name="connsiteY19" fmla="*/ 804979 h 804979"/>
              <a:gd name="connsiteX20" fmla="*/ 3752068 w 6846336"/>
              <a:gd name="connsiteY20" fmla="*/ 804979 h 804979"/>
              <a:gd name="connsiteX21" fmla="*/ 3291608 w 6846336"/>
              <a:gd name="connsiteY21" fmla="*/ 804979 h 804979"/>
              <a:gd name="connsiteX22" fmla="*/ 2502247 w 6846336"/>
              <a:gd name="connsiteY22" fmla="*/ 804979 h 804979"/>
              <a:gd name="connsiteX23" fmla="*/ 1844447 w 6846336"/>
              <a:gd name="connsiteY23" fmla="*/ 804979 h 804979"/>
              <a:gd name="connsiteX24" fmla="*/ 1055087 w 6846336"/>
              <a:gd name="connsiteY24" fmla="*/ 804979 h 804979"/>
              <a:gd name="connsiteX25" fmla="*/ 134166 w 6846336"/>
              <a:gd name="connsiteY25" fmla="*/ 804979 h 804979"/>
              <a:gd name="connsiteX26" fmla="*/ 0 w 6846336"/>
              <a:gd name="connsiteY26" fmla="*/ 670813 h 804979"/>
              <a:gd name="connsiteX27" fmla="*/ 0 w 6846336"/>
              <a:gd name="connsiteY27" fmla="*/ 134166 h 80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846336" h="804979" fill="none" extrusionOk="0">
                <a:moveTo>
                  <a:pt x="0" y="134166"/>
                </a:moveTo>
                <a:cubicBezTo>
                  <a:pt x="-526" y="49147"/>
                  <a:pt x="65138" y="3194"/>
                  <a:pt x="134166" y="0"/>
                </a:cubicBezTo>
                <a:cubicBezTo>
                  <a:pt x="261723" y="7327"/>
                  <a:pt x="577606" y="3789"/>
                  <a:pt x="726186" y="0"/>
                </a:cubicBezTo>
                <a:cubicBezTo>
                  <a:pt x="874766" y="-3789"/>
                  <a:pt x="980434" y="-944"/>
                  <a:pt x="1186647" y="0"/>
                </a:cubicBezTo>
                <a:cubicBezTo>
                  <a:pt x="1392860" y="944"/>
                  <a:pt x="1640263" y="-12892"/>
                  <a:pt x="1910227" y="0"/>
                </a:cubicBezTo>
                <a:cubicBezTo>
                  <a:pt x="2180191" y="12892"/>
                  <a:pt x="2307533" y="8078"/>
                  <a:pt x="2436467" y="0"/>
                </a:cubicBezTo>
                <a:cubicBezTo>
                  <a:pt x="2565401" y="-8078"/>
                  <a:pt x="2778672" y="14915"/>
                  <a:pt x="2896928" y="0"/>
                </a:cubicBezTo>
                <a:cubicBezTo>
                  <a:pt x="3015184" y="-14915"/>
                  <a:pt x="3284267" y="-7016"/>
                  <a:pt x="3423168" y="0"/>
                </a:cubicBezTo>
                <a:cubicBezTo>
                  <a:pt x="3562069" y="7016"/>
                  <a:pt x="3821959" y="-1556"/>
                  <a:pt x="4146748" y="0"/>
                </a:cubicBezTo>
                <a:cubicBezTo>
                  <a:pt x="4471537" y="1556"/>
                  <a:pt x="4479892" y="22821"/>
                  <a:pt x="4672989" y="0"/>
                </a:cubicBezTo>
                <a:cubicBezTo>
                  <a:pt x="4866086" y="-22821"/>
                  <a:pt x="5040674" y="1219"/>
                  <a:pt x="5133449" y="0"/>
                </a:cubicBezTo>
                <a:cubicBezTo>
                  <a:pt x="5226224" y="-1219"/>
                  <a:pt x="5501204" y="-4838"/>
                  <a:pt x="5659689" y="0"/>
                </a:cubicBezTo>
                <a:cubicBezTo>
                  <a:pt x="5818174" y="4838"/>
                  <a:pt x="6253506" y="18621"/>
                  <a:pt x="6712170" y="0"/>
                </a:cubicBezTo>
                <a:cubicBezTo>
                  <a:pt x="6776296" y="1196"/>
                  <a:pt x="6855941" y="70157"/>
                  <a:pt x="6846336" y="134166"/>
                </a:cubicBezTo>
                <a:cubicBezTo>
                  <a:pt x="6848994" y="262284"/>
                  <a:pt x="6867561" y="480932"/>
                  <a:pt x="6846336" y="670813"/>
                </a:cubicBezTo>
                <a:cubicBezTo>
                  <a:pt x="6843461" y="739776"/>
                  <a:pt x="6774753" y="810331"/>
                  <a:pt x="6712170" y="804979"/>
                </a:cubicBezTo>
                <a:cubicBezTo>
                  <a:pt x="6486590" y="785280"/>
                  <a:pt x="6433558" y="812849"/>
                  <a:pt x="6251710" y="804979"/>
                </a:cubicBezTo>
                <a:cubicBezTo>
                  <a:pt x="6069862" y="797109"/>
                  <a:pt x="5868680" y="787823"/>
                  <a:pt x="5659689" y="804979"/>
                </a:cubicBezTo>
                <a:cubicBezTo>
                  <a:pt x="5450698" y="822135"/>
                  <a:pt x="5281066" y="781962"/>
                  <a:pt x="4936109" y="804979"/>
                </a:cubicBezTo>
                <a:cubicBezTo>
                  <a:pt x="4591152" y="827996"/>
                  <a:pt x="4642866" y="792903"/>
                  <a:pt x="4409869" y="804979"/>
                </a:cubicBezTo>
                <a:cubicBezTo>
                  <a:pt x="4176872" y="817055"/>
                  <a:pt x="3999200" y="797899"/>
                  <a:pt x="3752068" y="804979"/>
                </a:cubicBezTo>
                <a:cubicBezTo>
                  <a:pt x="3504936" y="812059"/>
                  <a:pt x="3461578" y="800097"/>
                  <a:pt x="3291608" y="804979"/>
                </a:cubicBezTo>
                <a:cubicBezTo>
                  <a:pt x="3121638" y="809861"/>
                  <a:pt x="2773436" y="832984"/>
                  <a:pt x="2502247" y="804979"/>
                </a:cubicBezTo>
                <a:cubicBezTo>
                  <a:pt x="2231058" y="776974"/>
                  <a:pt x="2110416" y="832039"/>
                  <a:pt x="1844447" y="804979"/>
                </a:cubicBezTo>
                <a:cubicBezTo>
                  <a:pt x="1578478" y="777919"/>
                  <a:pt x="1418708" y="816663"/>
                  <a:pt x="1055087" y="804979"/>
                </a:cubicBezTo>
                <a:cubicBezTo>
                  <a:pt x="691466" y="793295"/>
                  <a:pt x="425915" y="837820"/>
                  <a:pt x="134166" y="804979"/>
                </a:cubicBezTo>
                <a:cubicBezTo>
                  <a:pt x="49513" y="793669"/>
                  <a:pt x="2058" y="746568"/>
                  <a:pt x="0" y="670813"/>
                </a:cubicBezTo>
                <a:cubicBezTo>
                  <a:pt x="13900" y="477551"/>
                  <a:pt x="24230" y="265992"/>
                  <a:pt x="0" y="134166"/>
                </a:cubicBezTo>
                <a:close/>
              </a:path>
              <a:path w="6846336" h="804979" stroke="0" extrusionOk="0">
                <a:moveTo>
                  <a:pt x="0" y="134166"/>
                </a:moveTo>
                <a:cubicBezTo>
                  <a:pt x="-14411" y="51179"/>
                  <a:pt x="58496" y="590"/>
                  <a:pt x="134166" y="0"/>
                </a:cubicBezTo>
                <a:cubicBezTo>
                  <a:pt x="389584" y="-30725"/>
                  <a:pt x="710656" y="3377"/>
                  <a:pt x="923526" y="0"/>
                </a:cubicBezTo>
                <a:cubicBezTo>
                  <a:pt x="1136396" y="-3377"/>
                  <a:pt x="1394025" y="14441"/>
                  <a:pt x="1515547" y="0"/>
                </a:cubicBezTo>
                <a:cubicBezTo>
                  <a:pt x="1637069" y="-14441"/>
                  <a:pt x="1890989" y="2888"/>
                  <a:pt x="2041787" y="0"/>
                </a:cubicBezTo>
                <a:cubicBezTo>
                  <a:pt x="2192585" y="-2888"/>
                  <a:pt x="2565308" y="-2718"/>
                  <a:pt x="2765368" y="0"/>
                </a:cubicBezTo>
                <a:cubicBezTo>
                  <a:pt x="2965428" y="2718"/>
                  <a:pt x="3120388" y="14866"/>
                  <a:pt x="3357388" y="0"/>
                </a:cubicBezTo>
                <a:cubicBezTo>
                  <a:pt x="3594388" y="-14866"/>
                  <a:pt x="3783288" y="-1909"/>
                  <a:pt x="4146748" y="0"/>
                </a:cubicBezTo>
                <a:cubicBezTo>
                  <a:pt x="4510208" y="1909"/>
                  <a:pt x="4430001" y="22605"/>
                  <a:pt x="4672989" y="0"/>
                </a:cubicBezTo>
                <a:cubicBezTo>
                  <a:pt x="4915977" y="-22605"/>
                  <a:pt x="5237798" y="-21129"/>
                  <a:pt x="5462349" y="0"/>
                </a:cubicBezTo>
                <a:cubicBezTo>
                  <a:pt x="5686900" y="21129"/>
                  <a:pt x="5765648" y="-6214"/>
                  <a:pt x="5922810" y="0"/>
                </a:cubicBezTo>
                <a:cubicBezTo>
                  <a:pt x="6079972" y="6214"/>
                  <a:pt x="6353912" y="4538"/>
                  <a:pt x="6712170" y="0"/>
                </a:cubicBezTo>
                <a:cubicBezTo>
                  <a:pt x="6793944" y="11426"/>
                  <a:pt x="6847019" y="67141"/>
                  <a:pt x="6846336" y="134166"/>
                </a:cubicBezTo>
                <a:cubicBezTo>
                  <a:pt x="6861202" y="374515"/>
                  <a:pt x="6828753" y="491240"/>
                  <a:pt x="6846336" y="670813"/>
                </a:cubicBezTo>
                <a:cubicBezTo>
                  <a:pt x="6849366" y="741149"/>
                  <a:pt x="6772034" y="799477"/>
                  <a:pt x="6712170" y="804979"/>
                </a:cubicBezTo>
                <a:cubicBezTo>
                  <a:pt x="6569905" y="819030"/>
                  <a:pt x="6263044" y="814206"/>
                  <a:pt x="6054370" y="804979"/>
                </a:cubicBezTo>
                <a:cubicBezTo>
                  <a:pt x="5845696" y="795752"/>
                  <a:pt x="5545358" y="814463"/>
                  <a:pt x="5265009" y="804979"/>
                </a:cubicBezTo>
                <a:cubicBezTo>
                  <a:pt x="4984660" y="795495"/>
                  <a:pt x="4886817" y="807179"/>
                  <a:pt x="4607209" y="804979"/>
                </a:cubicBezTo>
                <a:cubicBezTo>
                  <a:pt x="4327601" y="802779"/>
                  <a:pt x="4366891" y="785027"/>
                  <a:pt x="4146748" y="804979"/>
                </a:cubicBezTo>
                <a:cubicBezTo>
                  <a:pt x="3926605" y="824931"/>
                  <a:pt x="3858885" y="784492"/>
                  <a:pt x="3620508" y="804979"/>
                </a:cubicBezTo>
                <a:cubicBezTo>
                  <a:pt x="3382131" y="825466"/>
                  <a:pt x="3193916" y="784175"/>
                  <a:pt x="2831148" y="804979"/>
                </a:cubicBezTo>
                <a:cubicBezTo>
                  <a:pt x="2468380" y="825783"/>
                  <a:pt x="2351546" y="805792"/>
                  <a:pt x="2173347" y="804979"/>
                </a:cubicBezTo>
                <a:cubicBezTo>
                  <a:pt x="1995148" y="804166"/>
                  <a:pt x="1775697" y="809570"/>
                  <a:pt x="1647107" y="804979"/>
                </a:cubicBezTo>
                <a:cubicBezTo>
                  <a:pt x="1518517" y="800388"/>
                  <a:pt x="1283047" y="774815"/>
                  <a:pt x="989307" y="804979"/>
                </a:cubicBezTo>
                <a:cubicBezTo>
                  <a:pt x="695567" y="835143"/>
                  <a:pt x="470378" y="808221"/>
                  <a:pt x="134166" y="804979"/>
                </a:cubicBezTo>
                <a:cubicBezTo>
                  <a:pt x="65248" y="789047"/>
                  <a:pt x="2255" y="747349"/>
                  <a:pt x="0" y="670813"/>
                </a:cubicBezTo>
                <a:cubicBezTo>
                  <a:pt x="19776" y="501112"/>
                  <a:pt x="19761" y="289721"/>
                  <a:pt x="0" y="134166"/>
                </a:cubicBezTo>
                <a:close/>
              </a:path>
            </a:pathLst>
          </a:custGeom>
          <a:solidFill>
            <a:srgbClr val="7030A0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b="1" dirty="0">
                <a:solidFill>
                  <a:schemeClr val="bg1"/>
                </a:solidFill>
                <a:latin typeface="The Hand" panose="03070502030502020204" pitchFamily="66" charset="0"/>
              </a:rPr>
              <a:t>Projektwoche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4919AD9-601A-EE1B-7543-48F4FB393791}"/>
              </a:ext>
            </a:extLst>
          </p:cNvPr>
          <p:cNvSpPr>
            <a:spLocks noChangeAspect="1"/>
          </p:cNvSpPr>
          <p:nvPr/>
        </p:nvSpPr>
        <p:spPr>
          <a:xfrm>
            <a:off x="23915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7600D24-FEB3-B957-139F-0FEC2F0E047E}"/>
              </a:ext>
            </a:extLst>
          </p:cNvPr>
          <p:cNvSpPr>
            <a:spLocks noChangeAspect="1"/>
          </p:cNvSpPr>
          <p:nvPr/>
        </p:nvSpPr>
        <p:spPr>
          <a:xfrm>
            <a:off x="840110" y="19283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9BEF543-B1A1-3603-B495-A0B64895FFF7}"/>
              </a:ext>
            </a:extLst>
          </p:cNvPr>
          <p:cNvSpPr>
            <a:spLocks noChangeAspect="1"/>
          </p:cNvSpPr>
          <p:nvPr/>
        </p:nvSpPr>
        <p:spPr>
          <a:xfrm>
            <a:off x="149672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3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33515F81-1AA2-7D15-4990-B9F2AC692C57}"/>
              </a:ext>
            </a:extLst>
          </p:cNvPr>
          <p:cNvSpPr/>
          <p:nvPr/>
        </p:nvSpPr>
        <p:spPr>
          <a:xfrm>
            <a:off x="509150" y="2875826"/>
            <a:ext cx="3770811" cy="1912419"/>
          </a:xfrm>
          <a:custGeom>
            <a:avLst/>
            <a:gdLst>
              <a:gd name="connsiteX0" fmla="*/ 0 w 3770811"/>
              <a:gd name="connsiteY0" fmla="*/ 318743 h 1912419"/>
              <a:gd name="connsiteX1" fmla="*/ 318743 w 3770811"/>
              <a:gd name="connsiteY1" fmla="*/ 0 h 1912419"/>
              <a:gd name="connsiteX2" fmla="*/ 976741 w 3770811"/>
              <a:gd name="connsiteY2" fmla="*/ 0 h 1912419"/>
              <a:gd name="connsiteX3" fmla="*/ 1540740 w 3770811"/>
              <a:gd name="connsiteY3" fmla="*/ 0 h 1912419"/>
              <a:gd name="connsiteX4" fmla="*/ 2167405 w 3770811"/>
              <a:gd name="connsiteY4" fmla="*/ 0 h 1912419"/>
              <a:gd name="connsiteX5" fmla="*/ 2700070 w 3770811"/>
              <a:gd name="connsiteY5" fmla="*/ 0 h 1912419"/>
              <a:gd name="connsiteX6" fmla="*/ 3452068 w 3770811"/>
              <a:gd name="connsiteY6" fmla="*/ 0 h 1912419"/>
              <a:gd name="connsiteX7" fmla="*/ 3770811 w 3770811"/>
              <a:gd name="connsiteY7" fmla="*/ 318743 h 1912419"/>
              <a:gd name="connsiteX8" fmla="*/ 3770811 w 3770811"/>
              <a:gd name="connsiteY8" fmla="*/ 968959 h 1912419"/>
              <a:gd name="connsiteX9" fmla="*/ 3770811 w 3770811"/>
              <a:gd name="connsiteY9" fmla="*/ 1593676 h 1912419"/>
              <a:gd name="connsiteX10" fmla="*/ 3452068 w 3770811"/>
              <a:gd name="connsiteY10" fmla="*/ 1912419 h 1912419"/>
              <a:gd name="connsiteX11" fmla="*/ 2825403 w 3770811"/>
              <a:gd name="connsiteY11" fmla="*/ 1912419 h 1912419"/>
              <a:gd name="connsiteX12" fmla="*/ 2261405 w 3770811"/>
              <a:gd name="connsiteY12" fmla="*/ 1912419 h 1912419"/>
              <a:gd name="connsiteX13" fmla="*/ 1728739 w 3770811"/>
              <a:gd name="connsiteY13" fmla="*/ 1912419 h 1912419"/>
              <a:gd name="connsiteX14" fmla="*/ 1164741 w 3770811"/>
              <a:gd name="connsiteY14" fmla="*/ 1912419 h 1912419"/>
              <a:gd name="connsiteX15" fmla="*/ 318743 w 3770811"/>
              <a:gd name="connsiteY15" fmla="*/ 1912419 h 1912419"/>
              <a:gd name="connsiteX16" fmla="*/ 0 w 3770811"/>
              <a:gd name="connsiteY16" fmla="*/ 1593676 h 1912419"/>
              <a:gd name="connsiteX17" fmla="*/ 0 w 3770811"/>
              <a:gd name="connsiteY17" fmla="*/ 981708 h 1912419"/>
              <a:gd name="connsiteX18" fmla="*/ 0 w 3770811"/>
              <a:gd name="connsiteY18" fmla="*/ 318743 h 191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770811" h="1912419" fill="none" extrusionOk="0">
                <a:moveTo>
                  <a:pt x="0" y="318743"/>
                </a:moveTo>
                <a:cubicBezTo>
                  <a:pt x="-31530" y="144004"/>
                  <a:pt x="147806" y="-9193"/>
                  <a:pt x="318743" y="0"/>
                </a:cubicBezTo>
                <a:cubicBezTo>
                  <a:pt x="557780" y="7211"/>
                  <a:pt x="727937" y="6627"/>
                  <a:pt x="976741" y="0"/>
                </a:cubicBezTo>
                <a:cubicBezTo>
                  <a:pt x="1225545" y="-6627"/>
                  <a:pt x="1396137" y="-19758"/>
                  <a:pt x="1540740" y="0"/>
                </a:cubicBezTo>
                <a:cubicBezTo>
                  <a:pt x="1685343" y="19758"/>
                  <a:pt x="1878876" y="-16984"/>
                  <a:pt x="2167405" y="0"/>
                </a:cubicBezTo>
                <a:cubicBezTo>
                  <a:pt x="2455934" y="16984"/>
                  <a:pt x="2530071" y="-2476"/>
                  <a:pt x="2700070" y="0"/>
                </a:cubicBezTo>
                <a:cubicBezTo>
                  <a:pt x="2870070" y="2476"/>
                  <a:pt x="3253417" y="9322"/>
                  <a:pt x="3452068" y="0"/>
                </a:cubicBezTo>
                <a:cubicBezTo>
                  <a:pt x="3609531" y="37288"/>
                  <a:pt x="3745421" y="109018"/>
                  <a:pt x="3770811" y="318743"/>
                </a:cubicBezTo>
                <a:cubicBezTo>
                  <a:pt x="3760793" y="480861"/>
                  <a:pt x="3744867" y="735256"/>
                  <a:pt x="3770811" y="968959"/>
                </a:cubicBezTo>
                <a:cubicBezTo>
                  <a:pt x="3796755" y="1202662"/>
                  <a:pt x="3741348" y="1454892"/>
                  <a:pt x="3770811" y="1593676"/>
                </a:cubicBezTo>
                <a:cubicBezTo>
                  <a:pt x="3766813" y="1782176"/>
                  <a:pt x="3616325" y="1875323"/>
                  <a:pt x="3452068" y="1912419"/>
                </a:cubicBezTo>
                <a:cubicBezTo>
                  <a:pt x="3267238" y="1936898"/>
                  <a:pt x="3058701" y="1914381"/>
                  <a:pt x="2825403" y="1912419"/>
                </a:cubicBezTo>
                <a:cubicBezTo>
                  <a:pt x="2592106" y="1910457"/>
                  <a:pt x="2490929" y="1884883"/>
                  <a:pt x="2261405" y="1912419"/>
                </a:cubicBezTo>
                <a:cubicBezTo>
                  <a:pt x="2031881" y="1939955"/>
                  <a:pt x="1880197" y="1890175"/>
                  <a:pt x="1728739" y="1912419"/>
                </a:cubicBezTo>
                <a:cubicBezTo>
                  <a:pt x="1577281" y="1934663"/>
                  <a:pt x="1278842" y="1893332"/>
                  <a:pt x="1164741" y="1912419"/>
                </a:cubicBezTo>
                <a:cubicBezTo>
                  <a:pt x="1050640" y="1931506"/>
                  <a:pt x="701186" y="1941676"/>
                  <a:pt x="318743" y="1912419"/>
                </a:cubicBezTo>
                <a:cubicBezTo>
                  <a:pt x="158591" y="1908215"/>
                  <a:pt x="-5743" y="1809496"/>
                  <a:pt x="0" y="1593676"/>
                </a:cubicBezTo>
                <a:cubicBezTo>
                  <a:pt x="13045" y="1434350"/>
                  <a:pt x="3932" y="1195832"/>
                  <a:pt x="0" y="981708"/>
                </a:cubicBezTo>
                <a:cubicBezTo>
                  <a:pt x="-3932" y="767584"/>
                  <a:pt x="15331" y="581591"/>
                  <a:pt x="0" y="318743"/>
                </a:cubicBezTo>
                <a:close/>
              </a:path>
              <a:path w="3770811" h="1912419" stroke="0" extrusionOk="0">
                <a:moveTo>
                  <a:pt x="0" y="318743"/>
                </a:moveTo>
                <a:cubicBezTo>
                  <a:pt x="-14233" y="133927"/>
                  <a:pt x="131770" y="4104"/>
                  <a:pt x="318743" y="0"/>
                </a:cubicBezTo>
                <a:cubicBezTo>
                  <a:pt x="607200" y="-15132"/>
                  <a:pt x="766427" y="4376"/>
                  <a:pt x="1008075" y="0"/>
                </a:cubicBezTo>
                <a:cubicBezTo>
                  <a:pt x="1249723" y="-4376"/>
                  <a:pt x="1431659" y="9914"/>
                  <a:pt x="1603406" y="0"/>
                </a:cubicBezTo>
                <a:cubicBezTo>
                  <a:pt x="1775153" y="-9914"/>
                  <a:pt x="1915574" y="1785"/>
                  <a:pt x="2167405" y="0"/>
                </a:cubicBezTo>
                <a:cubicBezTo>
                  <a:pt x="2419236" y="-1785"/>
                  <a:pt x="2613027" y="-31900"/>
                  <a:pt x="2825403" y="0"/>
                </a:cubicBezTo>
                <a:cubicBezTo>
                  <a:pt x="3037779" y="31900"/>
                  <a:pt x="3150141" y="-16064"/>
                  <a:pt x="3452068" y="0"/>
                </a:cubicBezTo>
                <a:cubicBezTo>
                  <a:pt x="3632769" y="-7590"/>
                  <a:pt x="3749373" y="161545"/>
                  <a:pt x="3770811" y="318743"/>
                </a:cubicBezTo>
                <a:cubicBezTo>
                  <a:pt x="3797787" y="594795"/>
                  <a:pt x="3761153" y="662754"/>
                  <a:pt x="3770811" y="956210"/>
                </a:cubicBezTo>
                <a:cubicBezTo>
                  <a:pt x="3780469" y="1249666"/>
                  <a:pt x="3798364" y="1416639"/>
                  <a:pt x="3770811" y="1593676"/>
                </a:cubicBezTo>
                <a:cubicBezTo>
                  <a:pt x="3762433" y="1769234"/>
                  <a:pt x="3640845" y="1877482"/>
                  <a:pt x="3452068" y="1912419"/>
                </a:cubicBezTo>
                <a:cubicBezTo>
                  <a:pt x="3319712" y="1889374"/>
                  <a:pt x="3122716" y="1920612"/>
                  <a:pt x="2794070" y="1912419"/>
                </a:cubicBezTo>
                <a:cubicBezTo>
                  <a:pt x="2465424" y="1904226"/>
                  <a:pt x="2359835" y="1893432"/>
                  <a:pt x="2104738" y="1912419"/>
                </a:cubicBezTo>
                <a:cubicBezTo>
                  <a:pt x="1849641" y="1931406"/>
                  <a:pt x="1603685" y="1890136"/>
                  <a:pt x="1415407" y="1912419"/>
                </a:cubicBezTo>
                <a:cubicBezTo>
                  <a:pt x="1227129" y="1934702"/>
                  <a:pt x="848314" y="1877709"/>
                  <a:pt x="318743" y="1912419"/>
                </a:cubicBezTo>
                <a:cubicBezTo>
                  <a:pt x="112324" y="1883794"/>
                  <a:pt x="-11881" y="1751952"/>
                  <a:pt x="0" y="1593676"/>
                </a:cubicBezTo>
                <a:cubicBezTo>
                  <a:pt x="-19059" y="1280721"/>
                  <a:pt x="-29605" y="1103307"/>
                  <a:pt x="0" y="943460"/>
                </a:cubicBezTo>
                <a:cubicBezTo>
                  <a:pt x="29605" y="783613"/>
                  <a:pt x="7047" y="519823"/>
                  <a:pt x="0" y="31874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Spiel: </a:t>
            </a:r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Wanze im Ameisenhaufen</a:t>
            </a: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37F3F598-339A-3E65-7795-A76333414135}"/>
              </a:ext>
            </a:extLst>
          </p:cNvPr>
          <p:cNvSpPr/>
          <p:nvPr/>
        </p:nvSpPr>
        <p:spPr>
          <a:xfrm>
            <a:off x="4994030" y="1714615"/>
            <a:ext cx="6344530" cy="4234843"/>
          </a:xfrm>
          <a:custGeom>
            <a:avLst/>
            <a:gdLst>
              <a:gd name="connsiteX0" fmla="*/ 0 w 6344530"/>
              <a:gd name="connsiteY0" fmla="*/ 705821 h 4234843"/>
              <a:gd name="connsiteX1" fmla="*/ 705821 w 6344530"/>
              <a:gd name="connsiteY1" fmla="*/ 0 h 4234843"/>
              <a:gd name="connsiteX2" fmla="*/ 1421090 w 6344530"/>
              <a:gd name="connsiteY2" fmla="*/ 0 h 4234843"/>
              <a:gd name="connsiteX3" fmla="*/ 1988372 w 6344530"/>
              <a:gd name="connsiteY3" fmla="*/ 0 h 4234843"/>
              <a:gd name="connsiteX4" fmla="*/ 2506325 w 6344530"/>
              <a:gd name="connsiteY4" fmla="*/ 0 h 4234843"/>
              <a:gd name="connsiteX5" fmla="*/ 3172265 w 6344530"/>
              <a:gd name="connsiteY5" fmla="*/ 0 h 4234843"/>
              <a:gd name="connsiteX6" fmla="*/ 3739547 w 6344530"/>
              <a:gd name="connsiteY6" fmla="*/ 0 h 4234843"/>
              <a:gd name="connsiteX7" fmla="*/ 4454816 w 6344530"/>
              <a:gd name="connsiteY7" fmla="*/ 0 h 4234843"/>
              <a:gd name="connsiteX8" fmla="*/ 4972769 w 6344530"/>
              <a:gd name="connsiteY8" fmla="*/ 0 h 4234843"/>
              <a:gd name="connsiteX9" fmla="*/ 5638709 w 6344530"/>
              <a:gd name="connsiteY9" fmla="*/ 0 h 4234843"/>
              <a:gd name="connsiteX10" fmla="*/ 6344530 w 6344530"/>
              <a:gd name="connsiteY10" fmla="*/ 705821 h 4234843"/>
              <a:gd name="connsiteX11" fmla="*/ 6344530 w 6344530"/>
              <a:gd name="connsiteY11" fmla="*/ 1270461 h 4234843"/>
              <a:gd name="connsiteX12" fmla="*/ 6344530 w 6344530"/>
              <a:gd name="connsiteY12" fmla="*/ 1806869 h 4234843"/>
              <a:gd name="connsiteX13" fmla="*/ 6344530 w 6344530"/>
              <a:gd name="connsiteY13" fmla="*/ 2427974 h 4234843"/>
              <a:gd name="connsiteX14" fmla="*/ 6344530 w 6344530"/>
              <a:gd name="connsiteY14" fmla="*/ 3049078 h 4234843"/>
              <a:gd name="connsiteX15" fmla="*/ 6344530 w 6344530"/>
              <a:gd name="connsiteY15" fmla="*/ 3529022 h 4234843"/>
              <a:gd name="connsiteX16" fmla="*/ 5638709 w 6344530"/>
              <a:gd name="connsiteY16" fmla="*/ 4234843 h 4234843"/>
              <a:gd name="connsiteX17" fmla="*/ 4972769 w 6344530"/>
              <a:gd name="connsiteY17" fmla="*/ 4234843 h 4234843"/>
              <a:gd name="connsiteX18" fmla="*/ 4504145 w 6344530"/>
              <a:gd name="connsiteY18" fmla="*/ 4234843 h 4234843"/>
              <a:gd name="connsiteX19" fmla="*/ 3986192 w 6344530"/>
              <a:gd name="connsiteY19" fmla="*/ 4234843 h 4234843"/>
              <a:gd name="connsiteX20" fmla="*/ 3270923 w 6344530"/>
              <a:gd name="connsiteY20" fmla="*/ 4234843 h 4234843"/>
              <a:gd name="connsiteX21" fmla="*/ 2654312 w 6344530"/>
              <a:gd name="connsiteY21" fmla="*/ 4234843 h 4234843"/>
              <a:gd name="connsiteX22" fmla="*/ 2136359 w 6344530"/>
              <a:gd name="connsiteY22" fmla="*/ 4234843 h 4234843"/>
              <a:gd name="connsiteX23" fmla="*/ 1519748 w 6344530"/>
              <a:gd name="connsiteY23" fmla="*/ 4234843 h 4234843"/>
              <a:gd name="connsiteX24" fmla="*/ 705821 w 6344530"/>
              <a:gd name="connsiteY24" fmla="*/ 4234843 h 4234843"/>
              <a:gd name="connsiteX25" fmla="*/ 0 w 6344530"/>
              <a:gd name="connsiteY25" fmla="*/ 3529022 h 4234843"/>
              <a:gd name="connsiteX26" fmla="*/ 0 w 6344530"/>
              <a:gd name="connsiteY26" fmla="*/ 2907918 h 4234843"/>
              <a:gd name="connsiteX27" fmla="*/ 0 w 6344530"/>
              <a:gd name="connsiteY27" fmla="*/ 2315046 h 4234843"/>
              <a:gd name="connsiteX28" fmla="*/ 0 w 6344530"/>
              <a:gd name="connsiteY28" fmla="*/ 1806869 h 4234843"/>
              <a:gd name="connsiteX29" fmla="*/ 0 w 6344530"/>
              <a:gd name="connsiteY29" fmla="*/ 1213997 h 4234843"/>
              <a:gd name="connsiteX30" fmla="*/ 0 w 6344530"/>
              <a:gd name="connsiteY30" fmla="*/ 705821 h 423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344530" h="4234843" extrusionOk="0">
                <a:moveTo>
                  <a:pt x="0" y="705821"/>
                </a:moveTo>
                <a:cubicBezTo>
                  <a:pt x="-9623" y="310071"/>
                  <a:pt x="242034" y="27763"/>
                  <a:pt x="705821" y="0"/>
                </a:cubicBezTo>
                <a:cubicBezTo>
                  <a:pt x="1050161" y="-995"/>
                  <a:pt x="1263123" y="-27039"/>
                  <a:pt x="1421090" y="0"/>
                </a:cubicBezTo>
                <a:cubicBezTo>
                  <a:pt x="1579057" y="27039"/>
                  <a:pt x="1802803" y="17178"/>
                  <a:pt x="1988372" y="0"/>
                </a:cubicBezTo>
                <a:cubicBezTo>
                  <a:pt x="2173941" y="-17178"/>
                  <a:pt x="2370852" y="10594"/>
                  <a:pt x="2506325" y="0"/>
                </a:cubicBezTo>
                <a:cubicBezTo>
                  <a:pt x="2641798" y="-10594"/>
                  <a:pt x="2934793" y="-16228"/>
                  <a:pt x="3172265" y="0"/>
                </a:cubicBezTo>
                <a:cubicBezTo>
                  <a:pt x="3409737" y="16228"/>
                  <a:pt x="3478406" y="5481"/>
                  <a:pt x="3739547" y="0"/>
                </a:cubicBezTo>
                <a:cubicBezTo>
                  <a:pt x="4000688" y="-5481"/>
                  <a:pt x="4193645" y="12053"/>
                  <a:pt x="4454816" y="0"/>
                </a:cubicBezTo>
                <a:cubicBezTo>
                  <a:pt x="4715987" y="-12053"/>
                  <a:pt x="4854554" y="-1226"/>
                  <a:pt x="4972769" y="0"/>
                </a:cubicBezTo>
                <a:cubicBezTo>
                  <a:pt x="5090984" y="1226"/>
                  <a:pt x="5318209" y="32166"/>
                  <a:pt x="5638709" y="0"/>
                </a:cubicBezTo>
                <a:cubicBezTo>
                  <a:pt x="6062804" y="8243"/>
                  <a:pt x="6298053" y="308490"/>
                  <a:pt x="6344530" y="705821"/>
                </a:cubicBezTo>
                <a:cubicBezTo>
                  <a:pt x="6340895" y="979663"/>
                  <a:pt x="6340872" y="1098584"/>
                  <a:pt x="6344530" y="1270461"/>
                </a:cubicBezTo>
                <a:cubicBezTo>
                  <a:pt x="6348188" y="1442338"/>
                  <a:pt x="6347886" y="1556311"/>
                  <a:pt x="6344530" y="1806869"/>
                </a:cubicBezTo>
                <a:cubicBezTo>
                  <a:pt x="6341174" y="2057427"/>
                  <a:pt x="6349500" y="2170554"/>
                  <a:pt x="6344530" y="2427974"/>
                </a:cubicBezTo>
                <a:cubicBezTo>
                  <a:pt x="6339560" y="2685394"/>
                  <a:pt x="6329938" y="2809611"/>
                  <a:pt x="6344530" y="3049078"/>
                </a:cubicBezTo>
                <a:cubicBezTo>
                  <a:pt x="6359122" y="3288545"/>
                  <a:pt x="6338308" y="3387823"/>
                  <a:pt x="6344530" y="3529022"/>
                </a:cubicBezTo>
                <a:cubicBezTo>
                  <a:pt x="6331649" y="3906700"/>
                  <a:pt x="5983997" y="4168281"/>
                  <a:pt x="5638709" y="4234843"/>
                </a:cubicBezTo>
                <a:cubicBezTo>
                  <a:pt x="5336359" y="4202905"/>
                  <a:pt x="5268098" y="4228012"/>
                  <a:pt x="4972769" y="4234843"/>
                </a:cubicBezTo>
                <a:cubicBezTo>
                  <a:pt x="4677440" y="4241674"/>
                  <a:pt x="4605279" y="4221698"/>
                  <a:pt x="4504145" y="4234843"/>
                </a:cubicBezTo>
                <a:cubicBezTo>
                  <a:pt x="4403011" y="4247988"/>
                  <a:pt x="4153787" y="4233741"/>
                  <a:pt x="3986192" y="4234843"/>
                </a:cubicBezTo>
                <a:cubicBezTo>
                  <a:pt x="3818597" y="4235945"/>
                  <a:pt x="3520716" y="4259144"/>
                  <a:pt x="3270923" y="4234843"/>
                </a:cubicBezTo>
                <a:cubicBezTo>
                  <a:pt x="3021130" y="4210542"/>
                  <a:pt x="2868759" y="4234982"/>
                  <a:pt x="2654312" y="4234843"/>
                </a:cubicBezTo>
                <a:cubicBezTo>
                  <a:pt x="2439865" y="4234704"/>
                  <a:pt x="2304606" y="4217636"/>
                  <a:pt x="2136359" y="4234843"/>
                </a:cubicBezTo>
                <a:cubicBezTo>
                  <a:pt x="1968112" y="4252050"/>
                  <a:pt x="1646790" y="4226579"/>
                  <a:pt x="1519748" y="4234843"/>
                </a:cubicBezTo>
                <a:cubicBezTo>
                  <a:pt x="1392706" y="4243107"/>
                  <a:pt x="983342" y="4261806"/>
                  <a:pt x="705821" y="4234843"/>
                </a:cubicBezTo>
                <a:cubicBezTo>
                  <a:pt x="321721" y="4217268"/>
                  <a:pt x="56661" y="3980102"/>
                  <a:pt x="0" y="3529022"/>
                </a:cubicBezTo>
                <a:cubicBezTo>
                  <a:pt x="15514" y="3355523"/>
                  <a:pt x="-24457" y="3063836"/>
                  <a:pt x="0" y="2907918"/>
                </a:cubicBezTo>
                <a:cubicBezTo>
                  <a:pt x="24457" y="2752000"/>
                  <a:pt x="12532" y="2497675"/>
                  <a:pt x="0" y="2315046"/>
                </a:cubicBezTo>
                <a:cubicBezTo>
                  <a:pt x="-12532" y="2132417"/>
                  <a:pt x="10770" y="1983331"/>
                  <a:pt x="0" y="1806869"/>
                </a:cubicBezTo>
                <a:cubicBezTo>
                  <a:pt x="-10770" y="1630407"/>
                  <a:pt x="-16046" y="1487550"/>
                  <a:pt x="0" y="1213997"/>
                </a:cubicBezTo>
                <a:cubicBezTo>
                  <a:pt x="16046" y="940444"/>
                  <a:pt x="13808" y="825103"/>
                  <a:pt x="0" y="705821"/>
                </a:cubicBezTo>
                <a:close/>
              </a:path>
            </a:pathLst>
          </a:custGeom>
          <a:noFill/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Font typeface="+mj-lt"/>
              <a:buAutoNum type="arabicPeriod"/>
            </a:pPr>
            <a:r>
              <a:rPr lang="de-DE" sz="5400" b="1" dirty="0">
                <a:solidFill>
                  <a:srgbClr val="7030A0"/>
                </a:solidFill>
                <a:latin typeface="The Hand" panose="03070502030502020204" pitchFamily="66" charset="0"/>
              </a:rPr>
              <a:t>Vorstellung des Spiels</a:t>
            </a:r>
          </a:p>
          <a:p>
            <a:pPr marL="914400" indent="-914400">
              <a:buFont typeface="+mj-lt"/>
              <a:buAutoNum type="arabicPeriod"/>
            </a:pPr>
            <a:r>
              <a:rPr lang="de-DE" sz="5400" b="1" dirty="0">
                <a:solidFill>
                  <a:srgbClr val="7030A0"/>
                </a:solidFill>
                <a:latin typeface="The Hand" panose="03070502030502020204" pitchFamily="66" charset="0"/>
              </a:rPr>
              <a:t>Ziel und Spielregeln finden</a:t>
            </a:r>
          </a:p>
          <a:p>
            <a:pPr marL="914400" indent="-914400">
              <a:buFont typeface="+mj-lt"/>
              <a:buAutoNum type="arabicPeriod"/>
            </a:pPr>
            <a:r>
              <a:rPr lang="de-DE" sz="5400" b="1" dirty="0">
                <a:solidFill>
                  <a:srgbClr val="7030A0"/>
                </a:solidFill>
                <a:latin typeface="The Hand" panose="03070502030502020204" pitchFamily="66" charset="0"/>
              </a:rPr>
              <a:t>Spielen</a:t>
            </a:r>
          </a:p>
          <a:p>
            <a:pPr marL="914400" indent="-914400">
              <a:buFont typeface="+mj-lt"/>
              <a:buAutoNum type="arabicPeriod"/>
            </a:pPr>
            <a:r>
              <a:rPr lang="de-DE" sz="5400" b="1" dirty="0">
                <a:solidFill>
                  <a:srgbClr val="7030A0"/>
                </a:solidFill>
                <a:latin typeface="The Hand" panose="03070502030502020204" pitchFamily="66" charset="0"/>
              </a:rPr>
              <a:t>Reflexion</a:t>
            </a:r>
          </a:p>
          <a:p>
            <a:pPr marL="914400" indent="-914400">
              <a:buFont typeface="+mj-lt"/>
              <a:buAutoNum type="arabicPeriod"/>
            </a:pPr>
            <a:endParaRPr lang="de-DE" sz="5400" b="1" baseline="30000" dirty="0">
              <a:solidFill>
                <a:srgbClr val="7030A0"/>
              </a:solidFill>
              <a:latin typeface="The Hand" panose="030705020305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7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85CEB-9788-0B74-96C6-1CC9245A5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842F6BD0-2FF1-A93C-F802-5E2534FF12CA}"/>
              </a:ext>
            </a:extLst>
          </p:cNvPr>
          <p:cNvSpPr/>
          <p:nvPr/>
        </p:nvSpPr>
        <p:spPr>
          <a:xfrm>
            <a:off x="986154" y="1098869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784576 w 5336268"/>
              <a:gd name="connsiteY2" fmla="*/ 0 h 940321"/>
              <a:gd name="connsiteX3" fmla="*/ 1311972 w 5336268"/>
              <a:gd name="connsiteY3" fmla="*/ 0 h 940321"/>
              <a:gd name="connsiteX4" fmla="*/ 1990053 w 5336268"/>
              <a:gd name="connsiteY4" fmla="*/ 0 h 940321"/>
              <a:gd name="connsiteX5" fmla="*/ 2517449 w 5336268"/>
              <a:gd name="connsiteY5" fmla="*/ 0 h 940321"/>
              <a:gd name="connsiteX6" fmla="*/ 3195530 w 5336268"/>
              <a:gd name="connsiteY6" fmla="*/ 0 h 940321"/>
              <a:gd name="connsiteX7" fmla="*/ 3672698 w 5336268"/>
              <a:gd name="connsiteY7" fmla="*/ 0 h 940321"/>
              <a:gd name="connsiteX8" fmla="*/ 4350779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652149 w 5336268"/>
              <a:gd name="connsiteY13" fmla="*/ 940321 h 940321"/>
              <a:gd name="connsiteX14" fmla="*/ 4074524 w 5336268"/>
              <a:gd name="connsiteY14" fmla="*/ 940321 h 940321"/>
              <a:gd name="connsiteX15" fmla="*/ 3446671 w 5336268"/>
              <a:gd name="connsiteY15" fmla="*/ 940321 h 940321"/>
              <a:gd name="connsiteX16" fmla="*/ 2919275 w 5336268"/>
              <a:gd name="connsiteY16" fmla="*/ 940321 h 940321"/>
              <a:gd name="connsiteX17" fmla="*/ 2190966 w 5336268"/>
              <a:gd name="connsiteY17" fmla="*/ 940321 h 940321"/>
              <a:gd name="connsiteX18" fmla="*/ 1563113 w 5336268"/>
              <a:gd name="connsiteY18" fmla="*/ 940321 h 940321"/>
              <a:gd name="connsiteX19" fmla="*/ 834804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fill="none" extrusionOk="0">
                <a:moveTo>
                  <a:pt x="0" y="156723"/>
                </a:moveTo>
                <a:cubicBezTo>
                  <a:pt x="-5719" y="69843"/>
                  <a:pt x="76276" y="5260"/>
                  <a:pt x="156723" y="0"/>
                </a:cubicBezTo>
                <a:cubicBezTo>
                  <a:pt x="459641" y="4002"/>
                  <a:pt x="567388" y="8123"/>
                  <a:pt x="784576" y="0"/>
                </a:cubicBezTo>
                <a:cubicBezTo>
                  <a:pt x="1001764" y="-8123"/>
                  <a:pt x="1115596" y="449"/>
                  <a:pt x="1311972" y="0"/>
                </a:cubicBezTo>
                <a:cubicBezTo>
                  <a:pt x="1508348" y="-449"/>
                  <a:pt x="1799271" y="18872"/>
                  <a:pt x="1990053" y="0"/>
                </a:cubicBezTo>
                <a:cubicBezTo>
                  <a:pt x="2180835" y="-18872"/>
                  <a:pt x="2280463" y="10601"/>
                  <a:pt x="2517449" y="0"/>
                </a:cubicBezTo>
                <a:cubicBezTo>
                  <a:pt x="2754435" y="-10601"/>
                  <a:pt x="2906555" y="-14727"/>
                  <a:pt x="3195530" y="0"/>
                </a:cubicBezTo>
                <a:cubicBezTo>
                  <a:pt x="3484505" y="14727"/>
                  <a:pt x="3438925" y="-18055"/>
                  <a:pt x="3672698" y="0"/>
                </a:cubicBezTo>
                <a:cubicBezTo>
                  <a:pt x="3906471" y="18055"/>
                  <a:pt x="4019738" y="16455"/>
                  <a:pt x="4350779" y="0"/>
                </a:cubicBezTo>
                <a:cubicBezTo>
                  <a:pt x="4681820" y="-16455"/>
                  <a:pt x="4986260" y="-6757"/>
                  <a:pt x="5179545" y="0"/>
                </a:cubicBezTo>
                <a:cubicBezTo>
                  <a:pt x="5259814" y="3526"/>
                  <a:pt x="5340829" y="82525"/>
                  <a:pt x="5336268" y="156723"/>
                </a:cubicBezTo>
                <a:cubicBezTo>
                  <a:pt x="5365072" y="324337"/>
                  <a:pt x="5309576" y="511130"/>
                  <a:pt x="5336268" y="783598"/>
                </a:cubicBezTo>
                <a:cubicBezTo>
                  <a:pt x="5338618" y="869532"/>
                  <a:pt x="5263693" y="957001"/>
                  <a:pt x="5179545" y="940321"/>
                </a:cubicBezTo>
                <a:cubicBezTo>
                  <a:pt x="5044795" y="961010"/>
                  <a:pt x="4870143" y="950845"/>
                  <a:pt x="4652149" y="940321"/>
                </a:cubicBezTo>
                <a:cubicBezTo>
                  <a:pt x="4434155" y="929797"/>
                  <a:pt x="4261136" y="962827"/>
                  <a:pt x="4074524" y="940321"/>
                </a:cubicBezTo>
                <a:cubicBezTo>
                  <a:pt x="3887913" y="917815"/>
                  <a:pt x="3611364" y="954147"/>
                  <a:pt x="3446671" y="940321"/>
                </a:cubicBezTo>
                <a:cubicBezTo>
                  <a:pt x="3281978" y="926495"/>
                  <a:pt x="3049369" y="942307"/>
                  <a:pt x="2919275" y="940321"/>
                </a:cubicBezTo>
                <a:cubicBezTo>
                  <a:pt x="2789181" y="938335"/>
                  <a:pt x="2540924" y="908804"/>
                  <a:pt x="2190966" y="940321"/>
                </a:cubicBezTo>
                <a:cubicBezTo>
                  <a:pt x="1841008" y="971838"/>
                  <a:pt x="1773209" y="912720"/>
                  <a:pt x="1563113" y="940321"/>
                </a:cubicBezTo>
                <a:cubicBezTo>
                  <a:pt x="1353017" y="967922"/>
                  <a:pt x="1047285" y="932998"/>
                  <a:pt x="834804" y="940321"/>
                </a:cubicBezTo>
                <a:cubicBezTo>
                  <a:pt x="622323" y="947644"/>
                  <a:pt x="408697" y="926906"/>
                  <a:pt x="156723" y="940321"/>
                </a:cubicBezTo>
                <a:cubicBezTo>
                  <a:pt x="67425" y="950364"/>
                  <a:pt x="2722" y="865570"/>
                  <a:pt x="0" y="783598"/>
                </a:cubicBezTo>
                <a:cubicBezTo>
                  <a:pt x="10610" y="490577"/>
                  <a:pt x="29846" y="386683"/>
                  <a:pt x="0" y="156723"/>
                </a:cubicBezTo>
                <a:close/>
              </a:path>
              <a:path w="5336268" h="940321" stroke="0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12:00-12:10: Reflexion</a:t>
            </a: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8990DE2A-1910-18AA-A622-1A16CF86038B}"/>
              </a:ext>
            </a:extLst>
          </p:cNvPr>
          <p:cNvSpPr/>
          <p:nvPr/>
        </p:nvSpPr>
        <p:spPr>
          <a:xfrm>
            <a:off x="143355" y="65078"/>
            <a:ext cx="6846336" cy="804979"/>
          </a:xfrm>
          <a:custGeom>
            <a:avLst/>
            <a:gdLst>
              <a:gd name="connsiteX0" fmla="*/ 0 w 6846336"/>
              <a:gd name="connsiteY0" fmla="*/ 134166 h 804979"/>
              <a:gd name="connsiteX1" fmla="*/ 134166 w 6846336"/>
              <a:gd name="connsiteY1" fmla="*/ 0 h 804979"/>
              <a:gd name="connsiteX2" fmla="*/ 726186 w 6846336"/>
              <a:gd name="connsiteY2" fmla="*/ 0 h 804979"/>
              <a:gd name="connsiteX3" fmla="*/ 1186647 w 6846336"/>
              <a:gd name="connsiteY3" fmla="*/ 0 h 804979"/>
              <a:gd name="connsiteX4" fmla="*/ 1910227 w 6846336"/>
              <a:gd name="connsiteY4" fmla="*/ 0 h 804979"/>
              <a:gd name="connsiteX5" fmla="*/ 2436467 w 6846336"/>
              <a:gd name="connsiteY5" fmla="*/ 0 h 804979"/>
              <a:gd name="connsiteX6" fmla="*/ 2896928 w 6846336"/>
              <a:gd name="connsiteY6" fmla="*/ 0 h 804979"/>
              <a:gd name="connsiteX7" fmla="*/ 3423168 w 6846336"/>
              <a:gd name="connsiteY7" fmla="*/ 0 h 804979"/>
              <a:gd name="connsiteX8" fmla="*/ 4146748 w 6846336"/>
              <a:gd name="connsiteY8" fmla="*/ 0 h 804979"/>
              <a:gd name="connsiteX9" fmla="*/ 4672989 w 6846336"/>
              <a:gd name="connsiteY9" fmla="*/ 0 h 804979"/>
              <a:gd name="connsiteX10" fmla="*/ 5133449 w 6846336"/>
              <a:gd name="connsiteY10" fmla="*/ 0 h 804979"/>
              <a:gd name="connsiteX11" fmla="*/ 5659689 w 6846336"/>
              <a:gd name="connsiteY11" fmla="*/ 0 h 804979"/>
              <a:gd name="connsiteX12" fmla="*/ 6712170 w 6846336"/>
              <a:gd name="connsiteY12" fmla="*/ 0 h 804979"/>
              <a:gd name="connsiteX13" fmla="*/ 6846336 w 6846336"/>
              <a:gd name="connsiteY13" fmla="*/ 134166 h 804979"/>
              <a:gd name="connsiteX14" fmla="*/ 6846336 w 6846336"/>
              <a:gd name="connsiteY14" fmla="*/ 670813 h 804979"/>
              <a:gd name="connsiteX15" fmla="*/ 6712170 w 6846336"/>
              <a:gd name="connsiteY15" fmla="*/ 804979 h 804979"/>
              <a:gd name="connsiteX16" fmla="*/ 6251710 w 6846336"/>
              <a:gd name="connsiteY16" fmla="*/ 804979 h 804979"/>
              <a:gd name="connsiteX17" fmla="*/ 5659689 w 6846336"/>
              <a:gd name="connsiteY17" fmla="*/ 804979 h 804979"/>
              <a:gd name="connsiteX18" fmla="*/ 4936109 w 6846336"/>
              <a:gd name="connsiteY18" fmla="*/ 804979 h 804979"/>
              <a:gd name="connsiteX19" fmla="*/ 4409869 w 6846336"/>
              <a:gd name="connsiteY19" fmla="*/ 804979 h 804979"/>
              <a:gd name="connsiteX20" fmla="*/ 3752068 w 6846336"/>
              <a:gd name="connsiteY20" fmla="*/ 804979 h 804979"/>
              <a:gd name="connsiteX21" fmla="*/ 3291608 w 6846336"/>
              <a:gd name="connsiteY21" fmla="*/ 804979 h 804979"/>
              <a:gd name="connsiteX22" fmla="*/ 2502247 w 6846336"/>
              <a:gd name="connsiteY22" fmla="*/ 804979 h 804979"/>
              <a:gd name="connsiteX23" fmla="*/ 1844447 w 6846336"/>
              <a:gd name="connsiteY23" fmla="*/ 804979 h 804979"/>
              <a:gd name="connsiteX24" fmla="*/ 1055087 w 6846336"/>
              <a:gd name="connsiteY24" fmla="*/ 804979 h 804979"/>
              <a:gd name="connsiteX25" fmla="*/ 134166 w 6846336"/>
              <a:gd name="connsiteY25" fmla="*/ 804979 h 804979"/>
              <a:gd name="connsiteX26" fmla="*/ 0 w 6846336"/>
              <a:gd name="connsiteY26" fmla="*/ 670813 h 804979"/>
              <a:gd name="connsiteX27" fmla="*/ 0 w 6846336"/>
              <a:gd name="connsiteY27" fmla="*/ 134166 h 80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846336" h="804979" fill="none" extrusionOk="0">
                <a:moveTo>
                  <a:pt x="0" y="134166"/>
                </a:moveTo>
                <a:cubicBezTo>
                  <a:pt x="-526" y="49147"/>
                  <a:pt x="65138" y="3194"/>
                  <a:pt x="134166" y="0"/>
                </a:cubicBezTo>
                <a:cubicBezTo>
                  <a:pt x="261723" y="7327"/>
                  <a:pt x="577606" y="3789"/>
                  <a:pt x="726186" y="0"/>
                </a:cubicBezTo>
                <a:cubicBezTo>
                  <a:pt x="874766" y="-3789"/>
                  <a:pt x="980434" y="-944"/>
                  <a:pt x="1186647" y="0"/>
                </a:cubicBezTo>
                <a:cubicBezTo>
                  <a:pt x="1392860" y="944"/>
                  <a:pt x="1640263" y="-12892"/>
                  <a:pt x="1910227" y="0"/>
                </a:cubicBezTo>
                <a:cubicBezTo>
                  <a:pt x="2180191" y="12892"/>
                  <a:pt x="2307533" y="8078"/>
                  <a:pt x="2436467" y="0"/>
                </a:cubicBezTo>
                <a:cubicBezTo>
                  <a:pt x="2565401" y="-8078"/>
                  <a:pt x="2778672" y="14915"/>
                  <a:pt x="2896928" y="0"/>
                </a:cubicBezTo>
                <a:cubicBezTo>
                  <a:pt x="3015184" y="-14915"/>
                  <a:pt x="3284267" y="-7016"/>
                  <a:pt x="3423168" y="0"/>
                </a:cubicBezTo>
                <a:cubicBezTo>
                  <a:pt x="3562069" y="7016"/>
                  <a:pt x="3821959" y="-1556"/>
                  <a:pt x="4146748" y="0"/>
                </a:cubicBezTo>
                <a:cubicBezTo>
                  <a:pt x="4471537" y="1556"/>
                  <a:pt x="4479892" y="22821"/>
                  <a:pt x="4672989" y="0"/>
                </a:cubicBezTo>
                <a:cubicBezTo>
                  <a:pt x="4866086" y="-22821"/>
                  <a:pt x="5040674" y="1219"/>
                  <a:pt x="5133449" y="0"/>
                </a:cubicBezTo>
                <a:cubicBezTo>
                  <a:pt x="5226224" y="-1219"/>
                  <a:pt x="5501204" y="-4838"/>
                  <a:pt x="5659689" y="0"/>
                </a:cubicBezTo>
                <a:cubicBezTo>
                  <a:pt x="5818174" y="4838"/>
                  <a:pt x="6253506" y="18621"/>
                  <a:pt x="6712170" y="0"/>
                </a:cubicBezTo>
                <a:cubicBezTo>
                  <a:pt x="6776296" y="1196"/>
                  <a:pt x="6855941" y="70157"/>
                  <a:pt x="6846336" y="134166"/>
                </a:cubicBezTo>
                <a:cubicBezTo>
                  <a:pt x="6848994" y="262284"/>
                  <a:pt x="6867561" y="480932"/>
                  <a:pt x="6846336" y="670813"/>
                </a:cubicBezTo>
                <a:cubicBezTo>
                  <a:pt x="6843461" y="739776"/>
                  <a:pt x="6774753" y="810331"/>
                  <a:pt x="6712170" y="804979"/>
                </a:cubicBezTo>
                <a:cubicBezTo>
                  <a:pt x="6486590" y="785280"/>
                  <a:pt x="6433558" y="812849"/>
                  <a:pt x="6251710" y="804979"/>
                </a:cubicBezTo>
                <a:cubicBezTo>
                  <a:pt x="6069862" y="797109"/>
                  <a:pt x="5868680" y="787823"/>
                  <a:pt x="5659689" y="804979"/>
                </a:cubicBezTo>
                <a:cubicBezTo>
                  <a:pt x="5450698" y="822135"/>
                  <a:pt x="5281066" y="781962"/>
                  <a:pt x="4936109" y="804979"/>
                </a:cubicBezTo>
                <a:cubicBezTo>
                  <a:pt x="4591152" y="827996"/>
                  <a:pt x="4642866" y="792903"/>
                  <a:pt x="4409869" y="804979"/>
                </a:cubicBezTo>
                <a:cubicBezTo>
                  <a:pt x="4176872" y="817055"/>
                  <a:pt x="3999200" y="797899"/>
                  <a:pt x="3752068" y="804979"/>
                </a:cubicBezTo>
                <a:cubicBezTo>
                  <a:pt x="3504936" y="812059"/>
                  <a:pt x="3461578" y="800097"/>
                  <a:pt x="3291608" y="804979"/>
                </a:cubicBezTo>
                <a:cubicBezTo>
                  <a:pt x="3121638" y="809861"/>
                  <a:pt x="2773436" y="832984"/>
                  <a:pt x="2502247" y="804979"/>
                </a:cubicBezTo>
                <a:cubicBezTo>
                  <a:pt x="2231058" y="776974"/>
                  <a:pt x="2110416" y="832039"/>
                  <a:pt x="1844447" y="804979"/>
                </a:cubicBezTo>
                <a:cubicBezTo>
                  <a:pt x="1578478" y="777919"/>
                  <a:pt x="1418708" y="816663"/>
                  <a:pt x="1055087" y="804979"/>
                </a:cubicBezTo>
                <a:cubicBezTo>
                  <a:pt x="691466" y="793295"/>
                  <a:pt x="425915" y="837820"/>
                  <a:pt x="134166" y="804979"/>
                </a:cubicBezTo>
                <a:cubicBezTo>
                  <a:pt x="49513" y="793669"/>
                  <a:pt x="2058" y="746568"/>
                  <a:pt x="0" y="670813"/>
                </a:cubicBezTo>
                <a:cubicBezTo>
                  <a:pt x="13900" y="477551"/>
                  <a:pt x="24230" y="265992"/>
                  <a:pt x="0" y="134166"/>
                </a:cubicBezTo>
                <a:close/>
              </a:path>
              <a:path w="6846336" h="804979" stroke="0" extrusionOk="0">
                <a:moveTo>
                  <a:pt x="0" y="134166"/>
                </a:moveTo>
                <a:cubicBezTo>
                  <a:pt x="-14411" y="51179"/>
                  <a:pt x="58496" y="590"/>
                  <a:pt x="134166" y="0"/>
                </a:cubicBezTo>
                <a:cubicBezTo>
                  <a:pt x="389584" y="-30725"/>
                  <a:pt x="710656" y="3377"/>
                  <a:pt x="923526" y="0"/>
                </a:cubicBezTo>
                <a:cubicBezTo>
                  <a:pt x="1136396" y="-3377"/>
                  <a:pt x="1394025" y="14441"/>
                  <a:pt x="1515547" y="0"/>
                </a:cubicBezTo>
                <a:cubicBezTo>
                  <a:pt x="1637069" y="-14441"/>
                  <a:pt x="1890989" y="2888"/>
                  <a:pt x="2041787" y="0"/>
                </a:cubicBezTo>
                <a:cubicBezTo>
                  <a:pt x="2192585" y="-2888"/>
                  <a:pt x="2565308" y="-2718"/>
                  <a:pt x="2765368" y="0"/>
                </a:cubicBezTo>
                <a:cubicBezTo>
                  <a:pt x="2965428" y="2718"/>
                  <a:pt x="3120388" y="14866"/>
                  <a:pt x="3357388" y="0"/>
                </a:cubicBezTo>
                <a:cubicBezTo>
                  <a:pt x="3594388" y="-14866"/>
                  <a:pt x="3783288" y="-1909"/>
                  <a:pt x="4146748" y="0"/>
                </a:cubicBezTo>
                <a:cubicBezTo>
                  <a:pt x="4510208" y="1909"/>
                  <a:pt x="4430001" y="22605"/>
                  <a:pt x="4672989" y="0"/>
                </a:cubicBezTo>
                <a:cubicBezTo>
                  <a:pt x="4915977" y="-22605"/>
                  <a:pt x="5237798" y="-21129"/>
                  <a:pt x="5462349" y="0"/>
                </a:cubicBezTo>
                <a:cubicBezTo>
                  <a:pt x="5686900" y="21129"/>
                  <a:pt x="5765648" y="-6214"/>
                  <a:pt x="5922810" y="0"/>
                </a:cubicBezTo>
                <a:cubicBezTo>
                  <a:pt x="6079972" y="6214"/>
                  <a:pt x="6353912" y="4538"/>
                  <a:pt x="6712170" y="0"/>
                </a:cubicBezTo>
                <a:cubicBezTo>
                  <a:pt x="6793944" y="11426"/>
                  <a:pt x="6847019" y="67141"/>
                  <a:pt x="6846336" y="134166"/>
                </a:cubicBezTo>
                <a:cubicBezTo>
                  <a:pt x="6861202" y="374515"/>
                  <a:pt x="6828753" y="491240"/>
                  <a:pt x="6846336" y="670813"/>
                </a:cubicBezTo>
                <a:cubicBezTo>
                  <a:pt x="6849366" y="741149"/>
                  <a:pt x="6772034" y="799477"/>
                  <a:pt x="6712170" y="804979"/>
                </a:cubicBezTo>
                <a:cubicBezTo>
                  <a:pt x="6569905" y="819030"/>
                  <a:pt x="6263044" y="814206"/>
                  <a:pt x="6054370" y="804979"/>
                </a:cubicBezTo>
                <a:cubicBezTo>
                  <a:pt x="5845696" y="795752"/>
                  <a:pt x="5545358" y="814463"/>
                  <a:pt x="5265009" y="804979"/>
                </a:cubicBezTo>
                <a:cubicBezTo>
                  <a:pt x="4984660" y="795495"/>
                  <a:pt x="4886817" y="807179"/>
                  <a:pt x="4607209" y="804979"/>
                </a:cubicBezTo>
                <a:cubicBezTo>
                  <a:pt x="4327601" y="802779"/>
                  <a:pt x="4366891" y="785027"/>
                  <a:pt x="4146748" y="804979"/>
                </a:cubicBezTo>
                <a:cubicBezTo>
                  <a:pt x="3926605" y="824931"/>
                  <a:pt x="3858885" y="784492"/>
                  <a:pt x="3620508" y="804979"/>
                </a:cubicBezTo>
                <a:cubicBezTo>
                  <a:pt x="3382131" y="825466"/>
                  <a:pt x="3193916" y="784175"/>
                  <a:pt x="2831148" y="804979"/>
                </a:cubicBezTo>
                <a:cubicBezTo>
                  <a:pt x="2468380" y="825783"/>
                  <a:pt x="2351546" y="805792"/>
                  <a:pt x="2173347" y="804979"/>
                </a:cubicBezTo>
                <a:cubicBezTo>
                  <a:pt x="1995148" y="804166"/>
                  <a:pt x="1775697" y="809570"/>
                  <a:pt x="1647107" y="804979"/>
                </a:cubicBezTo>
                <a:cubicBezTo>
                  <a:pt x="1518517" y="800388"/>
                  <a:pt x="1283047" y="774815"/>
                  <a:pt x="989307" y="804979"/>
                </a:cubicBezTo>
                <a:cubicBezTo>
                  <a:pt x="695567" y="835143"/>
                  <a:pt x="470378" y="808221"/>
                  <a:pt x="134166" y="804979"/>
                </a:cubicBezTo>
                <a:cubicBezTo>
                  <a:pt x="65248" y="789047"/>
                  <a:pt x="2255" y="747349"/>
                  <a:pt x="0" y="670813"/>
                </a:cubicBezTo>
                <a:cubicBezTo>
                  <a:pt x="19776" y="501112"/>
                  <a:pt x="19761" y="289721"/>
                  <a:pt x="0" y="134166"/>
                </a:cubicBezTo>
                <a:close/>
              </a:path>
            </a:pathLst>
          </a:custGeom>
          <a:solidFill>
            <a:srgbClr val="7030A0"/>
          </a:solidFill>
          <a:ln w="3810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b="1" dirty="0">
                <a:solidFill>
                  <a:schemeClr val="bg1"/>
                </a:solidFill>
                <a:latin typeface="The Hand" panose="03070502030502020204" pitchFamily="66" charset="0"/>
              </a:rPr>
              <a:t>Projektwoche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D1CBB4D-2655-4399-5DE6-19AD58E77437}"/>
              </a:ext>
            </a:extLst>
          </p:cNvPr>
          <p:cNvSpPr>
            <a:spLocks noChangeAspect="1"/>
          </p:cNvSpPr>
          <p:nvPr/>
        </p:nvSpPr>
        <p:spPr>
          <a:xfrm>
            <a:off x="23915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430EB27-812A-52EA-5D42-E9EECF60DD57}"/>
              </a:ext>
            </a:extLst>
          </p:cNvPr>
          <p:cNvSpPr>
            <a:spLocks noChangeAspect="1"/>
          </p:cNvSpPr>
          <p:nvPr/>
        </p:nvSpPr>
        <p:spPr>
          <a:xfrm>
            <a:off x="840110" y="19283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The Hand" panose="03070502030502020204" pitchFamily="66" charset="0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3278F25-1481-A24F-8367-1811740555E2}"/>
              </a:ext>
            </a:extLst>
          </p:cNvPr>
          <p:cNvSpPr>
            <a:spLocks noChangeAspect="1"/>
          </p:cNvSpPr>
          <p:nvPr/>
        </p:nvSpPr>
        <p:spPr>
          <a:xfrm>
            <a:off x="1496720" y="188373"/>
            <a:ext cx="540000" cy="540000"/>
          </a:xfrm>
          <a:custGeom>
            <a:avLst/>
            <a:gdLst>
              <a:gd name="connsiteX0" fmla="*/ 0 w 540000"/>
              <a:gd name="connsiteY0" fmla="*/ 270000 h 540000"/>
              <a:gd name="connsiteX1" fmla="*/ 270000 w 540000"/>
              <a:gd name="connsiteY1" fmla="*/ 0 h 540000"/>
              <a:gd name="connsiteX2" fmla="*/ 540000 w 540000"/>
              <a:gd name="connsiteY2" fmla="*/ 270000 h 540000"/>
              <a:gd name="connsiteX3" fmla="*/ 270000 w 540000"/>
              <a:gd name="connsiteY3" fmla="*/ 540000 h 540000"/>
              <a:gd name="connsiteX4" fmla="*/ 0 w 540000"/>
              <a:gd name="connsiteY4" fmla="*/ 27000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000" h="540000" fill="none" extrusionOk="0">
                <a:moveTo>
                  <a:pt x="0" y="270000"/>
                </a:moveTo>
                <a:cubicBezTo>
                  <a:pt x="30908" y="124550"/>
                  <a:pt x="134938" y="-28925"/>
                  <a:pt x="270000" y="0"/>
                </a:cubicBezTo>
                <a:cubicBezTo>
                  <a:pt x="403321" y="-2419"/>
                  <a:pt x="530576" y="129755"/>
                  <a:pt x="540000" y="270000"/>
                </a:cubicBezTo>
                <a:cubicBezTo>
                  <a:pt x="538881" y="408449"/>
                  <a:pt x="402760" y="562732"/>
                  <a:pt x="270000" y="540000"/>
                </a:cubicBezTo>
                <a:cubicBezTo>
                  <a:pt x="146188" y="554167"/>
                  <a:pt x="18691" y="423611"/>
                  <a:pt x="0" y="270000"/>
                </a:cubicBezTo>
                <a:close/>
              </a:path>
              <a:path w="540000" h="540000" stroke="0" extrusionOk="0">
                <a:moveTo>
                  <a:pt x="0" y="270000"/>
                </a:moveTo>
                <a:cubicBezTo>
                  <a:pt x="-24621" y="105696"/>
                  <a:pt x="108952" y="4478"/>
                  <a:pt x="270000" y="0"/>
                </a:cubicBezTo>
                <a:cubicBezTo>
                  <a:pt x="448914" y="6273"/>
                  <a:pt x="533375" y="121094"/>
                  <a:pt x="540000" y="270000"/>
                </a:cubicBezTo>
                <a:cubicBezTo>
                  <a:pt x="525896" y="432890"/>
                  <a:pt x="415837" y="558130"/>
                  <a:pt x="270000" y="540000"/>
                </a:cubicBezTo>
                <a:cubicBezTo>
                  <a:pt x="109375" y="533704"/>
                  <a:pt x="23783" y="430481"/>
                  <a:pt x="0" y="27000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solidFill>
                  <a:srgbClr val="7030A0"/>
                </a:solidFill>
                <a:latin typeface="The Hand" panose="03070502030502020204" pitchFamily="66" charset="0"/>
              </a:rPr>
              <a:t>3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D4F317EB-97ED-4AB2-90FD-F831324D7286}"/>
              </a:ext>
            </a:extLst>
          </p:cNvPr>
          <p:cNvSpPr/>
          <p:nvPr/>
        </p:nvSpPr>
        <p:spPr>
          <a:xfrm>
            <a:off x="6679191" y="1537274"/>
            <a:ext cx="5336267" cy="1639957"/>
          </a:xfrm>
          <a:custGeom>
            <a:avLst/>
            <a:gdLst>
              <a:gd name="connsiteX0" fmla="*/ 0 w 5336267"/>
              <a:gd name="connsiteY0" fmla="*/ 273332 h 1639957"/>
              <a:gd name="connsiteX1" fmla="*/ 273332 w 5336267"/>
              <a:gd name="connsiteY1" fmla="*/ 0 h 1639957"/>
              <a:gd name="connsiteX2" fmla="*/ 957561 w 5336267"/>
              <a:gd name="connsiteY2" fmla="*/ 0 h 1639957"/>
              <a:gd name="connsiteX3" fmla="*/ 1545998 w 5336267"/>
              <a:gd name="connsiteY3" fmla="*/ 0 h 1639957"/>
              <a:gd name="connsiteX4" fmla="*/ 2278123 w 5336267"/>
              <a:gd name="connsiteY4" fmla="*/ 0 h 1639957"/>
              <a:gd name="connsiteX5" fmla="*/ 2866560 w 5336267"/>
              <a:gd name="connsiteY5" fmla="*/ 0 h 1639957"/>
              <a:gd name="connsiteX6" fmla="*/ 3598685 w 5336267"/>
              <a:gd name="connsiteY6" fmla="*/ 0 h 1639957"/>
              <a:gd name="connsiteX7" fmla="*/ 4139226 w 5336267"/>
              <a:gd name="connsiteY7" fmla="*/ 0 h 1639957"/>
              <a:gd name="connsiteX8" fmla="*/ 5062935 w 5336267"/>
              <a:gd name="connsiteY8" fmla="*/ 0 h 1639957"/>
              <a:gd name="connsiteX9" fmla="*/ 5336267 w 5336267"/>
              <a:gd name="connsiteY9" fmla="*/ 273332 h 1639957"/>
              <a:gd name="connsiteX10" fmla="*/ 5336267 w 5336267"/>
              <a:gd name="connsiteY10" fmla="*/ 819979 h 1639957"/>
              <a:gd name="connsiteX11" fmla="*/ 5336267 w 5336267"/>
              <a:gd name="connsiteY11" fmla="*/ 1366625 h 1639957"/>
              <a:gd name="connsiteX12" fmla="*/ 5062935 w 5336267"/>
              <a:gd name="connsiteY12" fmla="*/ 1639957 h 1639957"/>
              <a:gd name="connsiteX13" fmla="*/ 4474498 w 5336267"/>
              <a:gd name="connsiteY13" fmla="*/ 1639957 h 1639957"/>
              <a:gd name="connsiteX14" fmla="*/ 3838165 w 5336267"/>
              <a:gd name="connsiteY14" fmla="*/ 1639957 h 1639957"/>
              <a:gd name="connsiteX15" fmla="*/ 3153936 w 5336267"/>
              <a:gd name="connsiteY15" fmla="*/ 1639957 h 1639957"/>
              <a:gd name="connsiteX16" fmla="*/ 2565499 w 5336267"/>
              <a:gd name="connsiteY16" fmla="*/ 1639957 h 1639957"/>
              <a:gd name="connsiteX17" fmla="*/ 1785478 w 5336267"/>
              <a:gd name="connsiteY17" fmla="*/ 1639957 h 1639957"/>
              <a:gd name="connsiteX18" fmla="*/ 1101249 w 5336267"/>
              <a:gd name="connsiteY18" fmla="*/ 1639957 h 1639957"/>
              <a:gd name="connsiteX19" fmla="*/ 273332 w 5336267"/>
              <a:gd name="connsiteY19" fmla="*/ 1639957 h 1639957"/>
              <a:gd name="connsiteX20" fmla="*/ 0 w 5336267"/>
              <a:gd name="connsiteY20" fmla="*/ 1366625 h 1639957"/>
              <a:gd name="connsiteX21" fmla="*/ 0 w 5336267"/>
              <a:gd name="connsiteY21" fmla="*/ 798113 h 1639957"/>
              <a:gd name="connsiteX22" fmla="*/ 0 w 5336267"/>
              <a:gd name="connsiteY22" fmla="*/ 273332 h 163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7" h="1639957" fill="none" extrusionOk="0">
                <a:moveTo>
                  <a:pt x="0" y="273332"/>
                </a:moveTo>
                <a:cubicBezTo>
                  <a:pt x="-10762" y="121766"/>
                  <a:pt x="130169" y="6710"/>
                  <a:pt x="273332" y="0"/>
                </a:cubicBezTo>
                <a:cubicBezTo>
                  <a:pt x="508951" y="-25486"/>
                  <a:pt x="811245" y="-27763"/>
                  <a:pt x="957561" y="0"/>
                </a:cubicBezTo>
                <a:cubicBezTo>
                  <a:pt x="1103877" y="27763"/>
                  <a:pt x="1409920" y="-20032"/>
                  <a:pt x="1545998" y="0"/>
                </a:cubicBezTo>
                <a:cubicBezTo>
                  <a:pt x="1682076" y="20032"/>
                  <a:pt x="1920028" y="29492"/>
                  <a:pt x="2278123" y="0"/>
                </a:cubicBezTo>
                <a:cubicBezTo>
                  <a:pt x="2636219" y="-29492"/>
                  <a:pt x="2692793" y="-3533"/>
                  <a:pt x="2866560" y="0"/>
                </a:cubicBezTo>
                <a:cubicBezTo>
                  <a:pt x="3040327" y="3533"/>
                  <a:pt x="3253086" y="-16778"/>
                  <a:pt x="3598685" y="0"/>
                </a:cubicBezTo>
                <a:cubicBezTo>
                  <a:pt x="3944285" y="16778"/>
                  <a:pt x="4030068" y="8162"/>
                  <a:pt x="4139226" y="0"/>
                </a:cubicBezTo>
                <a:cubicBezTo>
                  <a:pt x="4248384" y="-8162"/>
                  <a:pt x="4858684" y="10729"/>
                  <a:pt x="5062935" y="0"/>
                </a:cubicBezTo>
                <a:cubicBezTo>
                  <a:pt x="5233654" y="18325"/>
                  <a:pt x="5341037" y="119523"/>
                  <a:pt x="5336267" y="273332"/>
                </a:cubicBezTo>
                <a:cubicBezTo>
                  <a:pt x="5329202" y="447958"/>
                  <a:pt x="5328992" y="612787"/>
                  <a:pt x="5336267" y="819979"/>
                </a:cubicBezTo>
                <a:cubicBezTo>
                  <a:pt x="5343542" y="1027171"/>
                  <a:pt x="5349827" y="1214793"/>
                  <a:pt x="5336267" y="1366625"/>
                </a:cubicBezTo>
                <a:cubicBezTo>
                  <a:pt x="5345798" y="1515059"/>
                  <a:pt x="5210880" y="1660821"/>
                  <a:pt x="5062935" y="1639957"/>
                </a:cubicBezTo>
                <a:cubicBezTo>
                  <a:pt x="4932685" y="1639462"/>
                  <a:pt x="4619541" y="1651251"/>
                  <a:pt x="4474498" y="1639957"/>
                </a:cubicBezTo>
                <a:cubicBezTo>
                  <a:pt x="4329455" y="1628663"/>
                  <a:pt x="4107977" y="1664483"/>
                  <a:pt x="3838165" y="1639957"/>
                </a:cubicBezTo>
                <a:cubicBezTo>
                  <a:pt x="3568353" y="1615431"/>
                  <a:pt x="3426102" y="1638065"/>
                  <a:pt x="3153936" y="1639957"/>
                </a:cubicBezTo>
                <a:cubicBezTo>
                  <a:pt x="2881770" y="1641849"/>
                  <a:pt x="2813693" y="1624644"/>
                  <a:pt x="2565499" y="1639957"/>
                </a:cubicBezTo>
                <a:cubicBezTo>
                  <a:pt x="2317305" y="1655270"/>
                  <a:pt x="1952649" y="1675758"/>
                  <a:pt x="1785478" y="1639957"/>
                </a:cubicBezTo>
                <a:cubicBezTo>
                  <a:pt x="1618307" y="1604156"/>
                  <a:pt x="1324490" y="1607582"/>
                  <a:pt x="1101249" y="1639957"/>
                </a:cubicBezTo>
                <a:cubicBezTo>
                  <a:pt x="878008" y="1672332"/>
                  <a:pt x="576760" y="1653896"/>
                  <a:pt x="273332" y="1639957"/>
                </a:cubicBezTo>
                <a:cubicBezTo>
                  <a:pt x="104071" y="1619014"/>
                  <a:pt x="13017" y="1503498"/>
                  <a:pt x="0" y="1366625"/>
                </a:cubicBezTo>
                <a:cubicBezTo>
                  <a:pt x="-15324" y="1229973"/>
                  <a:pt x="-27880" y="1045423"/>
                  <a:pt x="0" y="798113"/>
                </a:cubicBezTo>
                <a:cubicBezTo>
                  <a:pt x="27880" y="550803"/>
                  <a:pt x="-377" y="510419"/>
                  <a:pt x="0" y="273332"/>
                </a:cubicBezTo>
                <a:close/>
              </a:path>
              <a:path w="5336267" h="1639957" stroke="0" extrusionOk="0">
                <a:moveTo>
                  <a:pt x="0" y="273332"/>
                </a:moveTo>
                <a:cubicBezTo>
                  <a:pt x="-32001" y="102636"/>
                  <a:pt x="88686" y="12644"/>
                  <a:pt x="273332" y="0"/>
                </a:cubicBezTo>
                <a:cubicBezTo>
                  <a:pt x="655670" y="8368"/>
                  <a:pt x="825740" y="6764"/>
                  <a:pt x="1053353" y="0"/>
                </a:cubicBezTo>
                <a:cubicBezTo>
                  <a:pt x="1280966" y="-6764"/>
                  <a:pt x="1541236" y="30365"/>
                  <a:pt x="1689686" y="0"/>
                </a:cubicBezTo>
                <a:cubicBezTo>
                  <a:pt x="1838136" y="-30365"/>
                  <a:pt x="2081792" y="-12906"/>
                  <a:pt x="2278123" y="0"/>
                </a:cubicBezTo>
                <a:cubicBezTo>
                  <a:pt x="2474454" y="12906"/>
                  <a:pt x="2703038" y="7036"/>
                  <a:pt x="3010248" y="0"/>
                </a:cubicBezTo>
                <a:cubicBezTo>
                  <a:pt x="3317459" y="-7036"/>
                  <a:pt x="3418304" y="-12855"/>
                  <a:pt x="3646581" y="0"/>
                </a:cubicBezTo>
                <a:cubicBezTo>
                  <a:pt x="3874858" y="12855"/>
                  <a:pt x="4100313" y="155"/>
                  <a:pt x="4426602" y="0"/>
                </a:cubicBezTo>
                <a:cubicBezTo>
                  <a:pt x="4752891" y="-155"/>
                  <a:pt x="4797324" y="12008"/>
                  <a:pt x="5062935" y="0"/>
                </a:cubicBezTo>
                <a:cubicBezTo>
                  <a:pt x="5205465" y="13941"/>
                  <a:pt x="5328658" y="113550"/>
                  <a:pt x="5336267" y="273332"/>
                </a:cubicBezTo>
                <a:cubicBezTo>
                  <a:pt x="5325395" y="534900"/>
                  <a:pt x="5327293" y="561251"/>
                  <a:pt x="5336267" y="798113"/>
                </a:cubicBezTo>
                <a:cubicBezTo>
                  <a:pt x="5345241" y="1034975"/>
                  <a:pt x="5338550" y="1250925"/>
                  <a:pt x="5336267" y="1366625"/>
                </a:cubicBezTo>
                <a:cubicBezTo>
                  <a:pt x="5345825" y="1508138"/>
                  <a:pt x="5218056" y="1637272"/>
                  <a:pt x="5062935" y="1639957"/>
                </a:cubicBezTo>
                <a:cubicBezTo>
                  <a:pt x="4753995" y="1670233"/>
                  <a:pt x="4578606" y="1637279"/>
                  <a:pt x="4378706" y="1639957"/>
                </a:cubicBezTo>
                <a:cubicBezTo>
                  <a:pt x="4178806" y="1642635"/>
                  <a:pt x="4081818" y="1629906"/>
                  <a:pt x="3790269" y="1639957"/>
                </a:cubicBezTo>
                <a:cubicBezTo>
                  <a:pt x="3498720" y="1650008"/>
                  <a:pt x="3360810" y="1661371"/>
                  <a:pt x="3106040" y="1639957"/>
                </a:cubicBezTo>
                <a:cubicBezTo>
                  <a:pt x="2851270" y="1618543"/>
                  <a:pt x="2707790" y="1657757"/>
                  <a:pt x="2326019" y="1639957"/>
                </a:cubicBezTo>
                <a:cubicBezTo>
                  <a:pt x="1944248" y="1622157"/>
                  <a:pt x="1784305" y="1645968"/>
                  <a:pt x="1641790" y="1639957"/>
                </a:cubicBezTo>
                <a:cubicBezTo>
                  <a:pt x="1499275" y="1633946"/>
                  <a:pt x="1323802" y="1639312"/>
                  <a:pt x="1101249" y="1639957"/>
                </a:cubicBezTo>
                <a:cubicBezTo>
                  <a:pt x="878696" y="1640602"/>
                  <a:pt x="507753" y="1622163"/>
                  <a:pt x="273332" y="1639957"/>
                </a:cubicBezTo>
                <a:cubicBezTo>
                  <a:pt x="125433" y="1638143"/>
                  <a:pt x="-10461" y="1534190"/>
                  <a:pt x="0" y="1366625"/>
                </a:cubicBezTo>
                <a:cubicBezTo>
                  <a:pt x="22689" y="1165716"/>
                  <a:pt x="-11390" y="1018761"/>
                  <a:pt x="0" y="830911"/>
                </a:cubicBezTo>
                <a:cubicBezTo>
                  <a:pt x="11390" y="643061"/>
                  <a:pt x="-15171" y="433735"/>
                  <a:pt x="0" y="273332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12:10 – 12:20: Aufwärmspiel</a:t>
            </a:r>
          </a:p>
          <a:p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5 Dinge</a:t>
            </a:r>
          </a:p>
        </p:txBody>
      </p:sp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73F54659-2E2D-288B-40A6-D2AD90494359}"/>
              </a:ext>
            </a:extLst>
          </p:cNvPr>
          <p:cNvSpPr/>
          <p:nvPr/>
        </p:nvSpPr>
        <p:spPr>
          <a:xfrm>
            <a:off x="1018936" y="2504490"/>
            <a:ext cx="5336269" cy="2004151"/>
          </a:xfrm>
          <a:custGeom>
            <a:avLst/>
            <a:gdLst>
              <a:gd name="connsiteX0" fmla="*/ 0 w 5336269"/>
              <a:gd name="connsiteY0" fmla="*/ 334032 h 2004151"/>
              <a:gd name="connsiteX1" fmla="*/ 334032 w 5336269"/>
              <a:gd name="connsiteY1" fmla="*/ 0 h 2004151"/>
              <a:gd name="connsiteX2" fmla="*/ 1000918 w 5336269"/>
              <a:gd name="connsiteY2" fmla="*/ 0 h 2004151"/>
              <a:gd name="connsiteX3" fmla="*/ 1574441 w 5336269"/>
              <a:gd name="connsiteY3" fmla="*/ 0 h 2004151"/>
              <a:gd name="connsiteX4" fmla="*/ 2288009 w 5336269"/>
              <a:gd name="connsiteY4" fmla="*/ 0 h 2004151"/>
              <a:gd name="connsiteX5" fmla="*/ 2861532 w 5336269"/>
              <a:gd name="connsiteY5" fmla="*/ 0 h 2004151"/>
              <a:gd name="connsiteX6" fmla="*/ 3575100 w 5336269"/>
              <a:gd name="connsiteY6" fmla="*/ 0 h 2004151"/>
              <a:gd name="connsiteX7" fmla="*/ 4101940 w 5336269"/>
              <a:gd name="connsiteY7" fmla="*/ 0 h 2004151"/>
              <a:gd name="connsiteX8" fmla="*/ 5002237 w 5336269"/>
              <a:gd name="connsiteY8" fmla="*/ 0 h 2004151"/>
              <a:gd name="connsiteX9" fmla="*/ 5336269 w 5336269"/>
              <a:gd name="connsiteY9" fmla="*/ 334032 h 2004151"/>
              <a:gd name="connsiteX10" fmla="*/ 5336269 w 5336269"/>
              <a:gd name="connsiteY10" fmla="*/ 1002076 h 2004151"/>
              <a:gd name="connsiteX11" fmla="*/ 5336269 w 5336269"/>
              <a:gd name="connsiteY11" fmla="*/ 1670119 h 2004151"/>
              <a:gd name="connsiteX12" fmla="*/ 5002237 w 5336269"/>
              <a:gd name="connsiteY12" fmla="*/ 2004151 h 2004151"/>
              <a:gd name="connsiteX13" fmla="*/ 4428715 w 5336269"/>
              <a:gd name="connsiteY13" fmla="*/ 2004151 h 2004151"/>
              <a:gd name="connsiteX14" fmla="*/ 3808510 w 5336269"/>
              <a:gd name="connsiteY14" fmla="*/ 2004151 h 2004151"/>
              <a:gd name="connsiteX15" fmla="*/ 3141624 w 5336269"/>
              <a:gd name="connsiteY15" fmla="*/ 2004151 h 2004151"/>
              <a:gd name="connsiteX16" fmla="*/ 2568102 w 5336269"/>
              <a:gd name="connsiteY16" fmla="*/ 2004151 h 2004151"/>
              <a:gd name="connsiteX17" fmla="*/ 1807851 w 5336269"/>
              <a:gd name="connsiteY17" fmla="*/ 2004151 h 2004151"/>
              <a:gd name="connsiteX18" fmla="*/ 1140965 w 5336269"/>
              <a:gd name="connsiteY18" fmla="*/ 2004151 h 2004151"/>
              <a:gd name="connsiteX19" fmla="*/ 334032 w 5336269"/>
              <a:gd name="connsiteY19" fmla="*/ 2004151 h 2004151"/>
              <a:gd name="connsiteX20" fmla="*/ 0 w 5336269"/>
              <a:gd name="connsiteY20" fmla="*/ 1670119 h 2004151"/>
              <a:gd name="connsiteX21" fmla="*/ 0 w 5336269"/>
              <a:gd name="connsiteY21" fmla="*/ 975354 h 2004151"/>
              <a:gd name="connsiteX22" fmla="*/ 0 w 5336269"/>
              <a:gd name="connsiteY22" fmla="*/ 334032 h 2004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9" h="2004151" fill="none" extrusionOk="0">
                <a:moveTo>
                  <a:pt x="0" y="334032"/>
                </a:moveTo>
                <a:cubicBezTo>
                  <a:pt x="-24296" y="148176"/>
                  <a:pt x="166673" y="14741"/>
                  <a:pt x="334032" y="0"/>
                </a:cubicBezTo>
                <a:cubicBezTo>
                  <a:pt x="500689" y="-31168"/>
                  <a:pt x="820397" y="-29816"/>
                  <a:pt x="1000918" y="0"/>
                </a:cubicBezTo>
                <a:cubicBezTo>
                  <a:pt x="1181439" y="29816"/>
                  <a:pt x="1339814" y="-28058"/>
                  <a:pt x="1574441" y="0"/>
                </a:cubicBezTo>
                <a:cubicBezTo>
                  <a:pt x="1809068" y="28058"/>
                  <a:pt x="2004489" y="-3905"/>
                  <a:pt x="2288009" y="0"/>
                </a:cubicBezTo>
                <a:cubicBezTo>
                  <a:pt x="2571529" y="3905"/>
                  <a:pt x="2700673" y="-8331"/>
                  <a:pt x="2861532" y="0"/>
                </a:cubicBezTo>
                <a:cubicBezTo>
                  <a:pt x="3022391" y="8331"/>
                  <a:pt x="3351986" y="2704"/>
                  <a:pt x="3575100" y="0"/>
                </a:cubicBezTo>
                <a:cubicBezTo>
                  <a:pt x="3798214" y="-2704"/>
                  <a:pt x="3964234" y="-4488"/>
                  <a:pt x="4101940" y="0"/>
                </a:cubicBezTo>
                <a:cubicBezTo>
                  <a:pt x="4239646" y="4488"/>
                  <a:pt x="4666614" y="38352"/>
                  <a:pt x="5002237" y="0"/>
                </a:cubicBezTo>
                <a:cubicBezTo>
                  <a:pt x="5206624" y="18459"/>
                  <a:pt x="5351712" y="140317"/>
                  <a:pt x="5336269" y="334032"/>
                </a:cubicBezTo>
                <a:cubicBezTo>
                  <a:pt x="5309252" y="554357"/>
                  <a:pt x="5350188" y="797918"/>
                  <a:pt x="5336269" y="1002076"/>
                </a:cubicBezTo>
                <a:cubicBezTo>
                  <a:pt x="5322350" y="1206234"/>
                  <a:pt x="5335688" y="1360274"/>
                  <a:pt x="5336269" y="1670119"/>
                </a:cubicBezTo>
                <a:cubicBezTo>
                  <a:pt x="5343362" y="1852723"/>
                  <a:pt x="5181033" y="2043533"/>
                  <a:pt x="5002237" y="2004151"/>
                </a:cubicBezTo>
                <a:cubicBezTo>
                  <a:pt x="4883425" y="2020989"/>
                  <a:pt x="4686248" y="2015667"/>
                  <a:pt x="4428715" y="2004151"/>
                </a:cubicBezTo>
                <a:cubicBezTo>
                  <a:pt x="4171182" y="1992635"/>
                  <a:pt x="4024454" y="2008592"/>
                  <a:pt x="3808510" y="2004151"/>
                </a:cubicBezTo>
                <a:cubicBezTo>
                  <a:pt x="3592566" y="1999710"/>
                  <a:pt x="3441845" y="1985601"/>
                  <a:pt x="3141624" y="2004151"/>
                </a:cubicBezTo>
                <a:cubicBezTo>
                  <a:pt x="2841403" y="2022701"/>
                  <a:pt x="2775643" y="2013145"/>
                  <a:pt x="2568102" y="2004151"/>
                </a:cubicBezTo>
                <a:cubicBezTo>
                  <a:pt x="2360561" y="1995157"/>
                  <a:pt x="2174922" y="2008190"/>
                  <a:pt x="1807851" y="2004151"/>
                </a:cubicBezTo>
                <a:cubicBezTo>
                  <a:pt x="1440780" y="2000112"/>
                  <a:pt x="1303962" y="1972594"/>
                  <a:pt x="1140965" y="2004151"/>
                </a:cubicBezTo>
                <a:cubicBezTo>
                  <a:pt x="977968" y="2035708"/>
                  <a:pt x="524621" y="2006272"/>
                  <a:pt x="334032" y="2004151"/>
                </a:cubicBezTo>
                <a:cubicBezTo>
                  <a:pt x="133766" y="1986091"/>
                  <a:pt x="5519" y="1848628"/>
                  <a:pt x="0" y="1670119"/>
                </a:cubicBezTo>
                <a:cubicBezTo>
                  <a:pt x="1858" y="1378653"/>
                  <a:pt x="-12413" y="1295848"/>
                  <a:pt x="0" y="975354"/>
                </a:cubicBezTo>
                <a:cubicBezTo>
                  <a:pt x="12413" y="654861"/>
                  <a:pt x="4318" y="591401"/>
                  <a:pt x="0" y="334032"/>
                </a:cubicBezTo>
                <a:close/>
              </a:path>
              <a:path w="5336269" h="2004151" stroke="0" extrusionOk="0">
                <a:moveTo>
                  <a:pt x="0" y="334032"/>
                </a:moveTo>
                <a:cubicBezTo>
                  <a:pt x="-31451" y="130151"/>
                  <a:pt x="143441" y="2293"/>
                  <a:pt x="334032" y="0"/>
                </a:cubicBezTo>
                <a:cubicBezTo>
                  <a:pt x="697172" y="16770"/>
                  <a:pt x="859068" y="-20073"/>
                  <a:pt x="1094283" y="0"/>
                </a:cubicBezTo>
                <a:cubicBezTo>
                  <a:pt x="1329498" y="20073"/>
                  <a:pt x="1473905" y="-29806"/>
                  <a:pt x="1714487" y="0"/>
                </a:cubicBezTo>
                <a:cubicBezTo>
                  <a:pt x="1955069" y="29806"/>
                  <a:pt x="2023490" y="12647"/>
                  <a:pt x="2288009" y="0"/>
                </a:cubicBezTo>
                <a:cubicBezTo>
                  <a:pt x="2552528" y="-12647"/>
                  <a:pt x="2654141" y="-28051"/>
                  <a:pt x="3001578" y="0"/>
                </a:cubicBezTo>
                <a:cubicBezTo>
                  <a:pt x="3349015" y="28051"/>
                  <a:pt x="3364216" y="-578"/>
                  <a:pt x="3621782" y="0"/>
                </a:cubicBezTo>
                <a:cubicBezTo>
                  <a:pt x="3879348" y="578"/>
                  <a:pt x="4106830" y="-18544"/>
                  <a:pt x="4382033" y="0"/>
                </a:cubicBezTo>
                <a:cubicBezTo>
                  <a:pt x="4657236" y="18544"/>
                  <a:pt x="4757926" y="-28198"/>
                  <a:pt x="5002237" y="0"/>
                </a:cubicBezTo>
                <a:cubicBezTo>
                  <a:pt x="5170455" y="26904"/>
                  <a:pt x="5313293" y="122902"/>
                  <a:pt x="5336269" y="334032"/>
                </a:cubicBezTo>
                <a:cubicBezTo>
                  <a:pt x="5366878" y="615448"/>
                  <a:pt x="5310205" y="838979"/>
                  <a:pt x="5336269" y="975354"/>
                </a:cubicBezTo>
                <a:cubicBezTo>
                  <a:pt x="5362333" y="1111729"/>
                  <a:pt x="5353770" y="1407619"/>
                  <a:pt x="5336269" y="1670119"/>
                </a:cubicBezTo>
                <a:cubicBezTo>
                  <a:pt x="5355905" y="1835197"/>
                  <a:pt x="5222528" y="1981061"/>
                  <a:pt x="5002237" y="2004151"/>
                </a:cubicBezTo>
                <a:cubicBezTo>
                  <a:pt x="4827908" y="1993569"/>
                  <a:pt x="4473077" y="1977374"/>
                  <a:pt x="4335351" y="2004151"/>
                </a:cubicBezTo>
                <a:cubicBezTo>
                  <a:pt x="4197625" y="2030928"/>
                  <a:pt x="3982898" y="2012139"/>
                  <a:pt x="3761828" y="2004151"/>
                </a:cubicBezTo>
                <a:cubicBezTo>
                  <a:pt x="3540758" y="1996163"/>
                  <a:pt x="3265227" y="1997064"/>
                  <a:pt x="3094942" y="2004151"/>
                </a:cubicBezTo>
                <a:cubicBezTo>
                  <a:pt x="2924657" y="2011238"/>
                  <a:pt x="2505773" y="1968512"/>
                  <a:pt x="2334691" y="2004151"/>
                </a:cubicBezTo>
                <a:cubicBezTo>
                  <a:pt x="2163609" y="2039790"/>
                  <a:pt x="1901970" y="2014307"/>
                  <a:pt x="1667805" y="2004151"/>
                </a:cubicBezTo>
                <a:cubicBezTo>
                  <a:pt x="1433640" y="1993995"/>
                  <a:pt x="1310972" y="2006306"/>
                  <a:pt x="1140965" y="2004151"/>
                </a:cubicBezTo>
                <a:cubicBezTo>
                  <a:pt x="970958" y="2001996"/>
                  <a:pt x="733820" y="1990831"/>
                  <a:pt x="334032" y="2004151"/>
                </a:cubicBezTo>
                <a:cubicBezTo>
                  <a:pt x="183620" y="1983942"/>
                  <a:pt x="-13667" y="1876297"/>
                  <a:pt x="0" y="1670119"/>
                </a:cubicBezTo>
                <a:cubicBezTo>
                  <a:pt x="17293" y="1377364"/>
                  <a:pt x="-12178" y="1188029"/>
                  <a:pt x="0" y="1015436"/>
                </a:cubicBezTo>
                <a:cubicBezTo>
                  <a:pt x="12178" y="842843"/>
                  <a:pt x="745" y="499187"/>
                  <a:pt x="0" y="334032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12:20-12:40: Spiel</a:t>
            </a:r>
          </a:p>
          <a:p>
            <a:r>
              <a:rPr lang="de-DE" sz="4800" b="1" i="1" dirty="0">
                <a:solidFill>
                  <a:srgbClr val="7030A0"/>
                </a:solidFill>
                <a:latin typeface="The Hand" panose="03070502030502020204" pitchFamily="66" charset="0"/>
              </a:rPr>
              <a:t>Gordischer Knoten</a:t>
            </a:r>
          </a:p>
        </p:txBody>
      </p:sp>
      <p:sp>
        <p:nvSpPr>
          <p:cNvPr id="18" name="Abgerundetes Rechteck 17">
            <a:extLst>
              <a:ext uri="{FF2B5EF4-FFF2-40B4-BE49-F238E27FC236}">
                <a16:creationId xmlns:a16="http://schemas.microsoft.com/office/drawing/2014/main" id="{6318E949-D83C-FDF1-CBDC-680EBF082303}"/>
              </a:ext>
            </a:extLst>
          </p:cNvPr>
          <p:cNvSpPr/>
          <p:nvPr/>
        </p:nvSpPr>
        <p:spPr>
          <a:xfrm>
            <a:off x="6675848" y="5325431"/>
            <a:ext cx="5336268" cy="1472593"/>
          </a:xfrm>
          <a:custGeom>
            <a:avLst/>
            <a:gdLst>
              <a:gd name="connsiteX0" fmla="*/ 0 w 5336268"/>
              <a:gd name="connsiteY0" fmla="*/ 245437 h 1472593"/>
              <a:gd name="connsiteX1" fmla="*/ 245437 w 5336268"/>
              <a:gd name="connsiteY1" fmla="*/ 0 h 1472593"/>
              <a:gd name="connsiteX2" fmla="*/ 937636 w 5336268"/>
              <a:gd name="connsiteY2" fmla="*/ 0 h 1472593"/>
              <a:gd name="connsiteX3" fmla="*/ 1532927 w 5336268"/>
              <a:gd name="connsiteY3" fmla="*/ 0 h 1472593"/>
              <a:gd name="connsiteX4" fmla="*/ 2273580 w 5336268"/>
              <a:gd name="connsiteY4" fmla="*/ 0 h 1472593"/>
              <a:gd name="connsiteX5" fmla="*/ 2868872 w 5336268"/>
              <a:gd name="connsiteY5" fmla="*/ 0 h 1472593"/>
              <a:gd name="connsiteX6" fmla="*/ 3609525 w 5336268"/>
              <a:gd name="connsiteY6" fmla="*/ 0 h 1472593"/>
              <a:gd name="connsiteX7" fmla="*/ 4156362 w 5336268"/>
              <a:gd name="connsiteY7" fmla="*/ 0 h 1472593"/>
              <a:gd name="connsiteX8" fmla="*/ 5090831 w 5336268"/>
              <a:gd name="connsiteY8" fmla="*/ 0 h 1472593"/>
              <a:gd name="connsiteX9" fmla="*/ 5336268 w 5336268"/>
              <a:gd name="connsiteY9" fmla="*/ 245437 h 1472593"/>
              <a:gd name="connsiteX10" fmla="*/ 5336268 w 5336268"/>
              <a:gd name="connsiteY10" fmla="*/ 736297 h 1472593"/>
              <a:gd name="connsiteX11" fmla="*/ 5336268 w 5336268"/>
              <a:gd name="connsiteY11" fmla="*/ 1227156 h 1472593"/>
              <a:gd name="connsiteX12" fmla="*/ 5090831 w 5336268"/>
              <a:gd name="connsiteY12" fmla="*/ 1472593 h 1472593"/>
              <a:gd name="connsiteX13" fmla="*/ 4495540 w 5336268"/>
              <a:gd name="connsiteY13" fmla="*/ 1472593 h 1472593"/>
              <a:gd name="connsiteX14" fmla="*/ 3851795 w 5336268"/>
              <a:gd name="connsiteY14" fmla="*/ 1472593 h 1472593"/>
              <a:gd name="connsiteX15" fmla="*/ 3159595 w 5336268"/>
              <a:gd name="connsiteY15" fmla="*/ 1472593 h 1472593"/>
              <a:gd name="connsiteX16" fmla="*/ 2564304 w 5336268"/>
              <a:gd name="connsiteY16" fmla="*/ 1472593 h 1472593"/>
              <a:gd name="connsiteX17" fmla="*/ 1775197 w 5336268"/>
              <a:gd name="connsiteY17" fmla="*/ 1472593 h 1472593"/>
              <a:gd name="connsiteX18" fmla="*/ 1082998 w 5336268"/>
              <a:gd name="connsiteY18" fmla="*/ 1472593 h 1472593"/>
              <a:gd name="connsiteX19" fmla="*/ 245437 w 5336268"/>
              <a:gd name="connsiteY19" fmla="*/ 1472593 h 1472593"/>
              <a:gd name="connsiteX20" fmla="*/ 0 w 5336268"/>
              <a:gd name="connsiteY20" fmla="*/ 1227156 h 1472593"/>
              <a:gd name="connsiteX21" fmla="*/ 0 w 5336268"/>
              <a:gd name="connsiteY21" fmla="*/ 716662 h 1472593"/>
              <a:gd name="connsiteX22" fmla="*/ 0 w 5336268"/>
              <a:gd name="connsiteY22" fmla="*/ 245437 h 1472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1472593" fill="none" extrusionOk="0">
                <a:moveTo>
                  <a:pt x="0" y="245437"/>
                </a:moveTo>
                <a:cubicBezTo>
                  <a:pt x="-6883" y="109496"/>
                  <a:pt x="116380" y="5591"/>
                  <a:pt x="245437" y="0"/>
                </a:cubicBezTo>
                <a:cubicBezTo>
                  <a:pt x="398694" y="19054"/>
                  <a:pt x="623210" y="16596"/>
                  <a:pt x="937636" y="0"/>
                </a:cubicBezTo>
                <a:cubicBezTo>
                  <a:pt x="1252062" y="-16596"/>
                  <a:pt x="1340384" y="16201"/>
                  <a:pt x="1532927" y="0"/>
                </a:cubicBezTo>
                <a:cubicBezTo>
                  <a:pt x="1725470" y="-16201"/>
                  <a:pt x="1952407" y="10076"/>
                  <a:pt x="2273580" y="0"/>
                </a:cubicBezTo>
                <a:cubicBezTo>
                  <a:pt x="2594753" y="-10076"/>
                  <a:pt x="2741913" y="21102"/>
                  <a:pt x="2868872" y="0"/>
                </a:cubicBezTo>
                <a:cubicBezTo>
                  <a:pt x="2995831" y="-21102"/>
                  <a:pt x="3370438" y="25503"/>
                  <a:pt x="3609525" y="0"/>
                </a:cubicBezTo>
                <a:cubicBezTo>
                  <a:pt x="3848612" y="-25503"/>
                  <a:pt x="3929803" y="-7676"/>
                  <a:pt x="4156362" y="0"/>
                </a:cubicBezTo>
                <a:cubicBezTo>
                  <a:pt x="4382921" y="7676"/>
                  <a:pt x="4792127" y="-1087"/>
                  <a:pt x="5090831" y="0"/>
                </a:cubicBezTo>
                <a:cubicBezTo>
                  <a:pt x="5244377" y="16687"/>
                  <a:pt x="5353801" y="99403"/>
                  <a:pt x="5336268" y="245437"/>
                </a:cubicBezTo>
                <a:cubicBezTo>
                  <a:pt x="5338484" y="429796"/>
                  <a:pt x="5351293" y="524968"/>
                  <a:pt x="5336268" y="736297"/>
                </a:cubicBezTo>
                <a:cubicBezTo>
                  <a:pt x="5321243" y="947626"/>
                  <a:pt x="5312812" y="1036229"/>
                  <a:pt x="5336268" y="1227156"/>
                </a:cubicBezTo>
                <a:cubicBezTo>
                  <a:pt x="5348785" y="1359394"/>
                  <a:pt x="5224533" y="1485399"/>
                  <a:pt x="5090831" y="1472593"/>
                </a:cubicBezTo>
                <a:cubicBezTo>
                  <a:pt x="4863341" y="1482234"/>
                  <a:pt x="4772746" y="1485894"/>
                  <a:pt x="4495540" y="1472593"/>
                </a:cubicBezTo>
                <a:cubicBezTo>
                  <a:pt x="4218334" y="1459292"/>
                  <a:pt x="4066493" y="1487301"/>
                  <a:pt x="3851795" y="1472593"/>
                </a:cubicBezTo>
                <a:cubicBezTo>
                  <a:pt x="3637097" y="1457885"/>
                  <a:pt x="3388968" y="1462327"/>
                  <a:pt x="3159595" y="1472593"/>
                </a:cubicBezTo>
                <a:cubicBezTo>
                  <a:pt x="2930222" y="1482859"/>
                  <a:pt x="2797451" y="1487816"/>
                  <a:pt x="2564304" y="1472593"/>
                </a:cubicBezTo>
                <a:cubicBezTo>
                  <a:pt x="2331157" y="1457370"/>
                  <a:pt x="2007560" y="1459018"/>
                  <a:pt x="1775197" y="1472593"/>
                </a:cubicBezTo>
                <a:cubicBezTo>
                  <a:pt x="1542834" y="1486168"/>
                  <a:pt x="1371855" y="1457200"/>
                  <a:pt x="1082998" y="1472593"/>
                </a:cubicBezTo>
                <a:cubicBezTo>
                  <a:pt x="794141" y="1487986"/>
                  <a:pt x="635678" y="1438684"/>
                  <a:pt x="245437" y="1472593"/>
                </a:cubicBezTo>
                <a:cubicBezTo>
                  <a:pt x="97734" y="1458689"/>
                  <a:pt x="9863" y="1352035"/>
                  <a:pt x="0" y="1227156"/>
                </a:cubicBezTo>
                <a:cubicBezTo>
                  <a:pt x="-20055" y="1054894"/>
                  <a:pt x="-13197" y="842755"/>
                  <a:pt x="0" y="716662"/>
                </a:cubicBezTo>
                <a:cubicBezTo>
                  <a:pt x="13197" y="590569"/>
                  <a:pt x="10368" y="414677"/>
                  <a:pt x="0" y="245437"/>
                </a:cubicBezTo>
                <a:close/>
              </a:path>
              <a:path w="5336268" h="1472593" stroke="0" extrusionOk="0">
                <a:moveTo>
                  <a:pt x="0" y="245437"/>
                </a:moveTo>
                <a:cubicBezTo>
                  <a:pt x="-8556" y="104608"/>
                  <a:pt x="81593" y="10619"/>
                  <a:pt x="245437" y="0"/>
                </a:cubicBezTo>
                <a:cubicBezTo>
                  <a:pt x="618219" y="-30636"/>
                  <a:pt x="806237" y="-28412"/>
                  <a:pt x="1034544" y="0"/>
                </a:cubicBezTo>
                <a:cubicBezTo>
                  <a:pt x="1262851" y="28412"/>
                  <a:pt x="1381252" y="9581"/>
                  <a:pt x="1678289" y="0"/>
                </a:cubicBezTo>
                <a:cubicBezTo>
                  <a:pt x="1975326" y="-9581"/>
                  <a:pt x="2129038" y="-28793"/>
                  <a:pt x="2273580" y="0"/>
                </a:cubicBezTo>
                <a:cubicBezTo>
                  <a:pt x="2418122" y="28793"/>
                  <a:pt x="2714896" y="-28878"/>
                  <a:pt x="3014234" y="0"/>
                </a:cubicBezTo>
                <a:cubicBezTo>
                  <a:pt x="3313572" y="28878"/>
                  <a:pt x="3510127" y="26289"/>
                  <a:pt x="3657979" y="0"/>
                </a:cubicBezTo>
                <a:cubicBezTo>
                  <a:pt x="3805832" y="-26289"/>
                  <a:pt x="4228265" y="-2099"/>
                  <a:pt x="4447086" y="0"/>
                </a:cubicBezTo>
                <a:cubicBezTo>
                  <a:pt x="4665907" y="2099"/>
                  <a:pt x="4774161" y="11538"/>
                  <a:pt x="5090831" y="0"/>
                </a:cubicBezTo>
                <a:cubicBezTo>
                  <a:pt x="5211553" y="24531"/>
                  <a:pt x="5331293" y="104116"/>
                  <a:pt x="5336268" y="245437"/>
                </a:cubicBezTo>
                <a:cubicBezTo>
                  <a:pt x="5356766" y="442525"/>
                  <a:pt x="5346501" y="512393"/>
                  <a:pt x="5336268" y="716662"/>
                </a:cubicBezTo>
                <a:cubicBezTo>
                  <a:pt x="5326035" y="920931"/>
                  <a:pt x="5311348" y="1063807"/>
                  <a:pt x="5336268" y="1227156"/>
                </a:cubicBezTo>
                <a:cubicBezTo>
                  <a:pt x="5340321" y="1358702"/>
                  <a:pt x="5231514" y="1469284"/>
                  <a:pt x="5090831" y="1472593"/>
                </a:cubicBezTo>
                <a:cubicBezTo>
                  <a:pt x="4849954" y="1487697"/>
                  <a:pt x="4722009" y="1439744"/>
                  <a:pt x="4398632" y="1472593"/>
                </a:cubicBezTo>
                <a:cubicBezTo>
                  <a:pt x="4075255" y="1505442"/>
                  <a:pt x="4025771" y="1476222"/>
                  <a:pt x="3803341" y="1472593"/>
                </a:cubicBezTo>
                <a:cubicBezTo>
                  <a:pt x="3580911" y="1468964"/>
                  <a:pt x="3336982" y="1461800"/>
                  <a:pt x="3111141" y="1472593"/>
                </a:cubicBezTo>
                <a:cubicBezTo>
                  <a:pt x="2885300" y="1483386"/>
                  <a:pt x="2696780" y="1437756"/>
                  <a:pt x="2322034" y="1472593"/>
                </a:cubicBezTo>
                <a:cubicBezTo>
                  <a:pt x="1947288" y="1507430"/>
                  <a:pt x="1912396" y="1458676"/>
                  <a:pt x="1629835" y="1472593"/>
                </a:cubicBezTo>
                <a:cubicBezTo>
                  <a:pt x="1347274" y="1486510"/>
                  <a:pt x="1332741" y="1467601"/>
                  <a:pt x="1082998" y="1472593"/>
                </a:cubicBezTo>
                <a:cubicBezTo>
                  <a:pt x="833255" y="1477585"/>
                  <a:pt x="617533" y="1445625"/>
                  <a:pt x="245437" y="1472593"/>
                </a:cubicBezTo>
                <a:cubicBezTo>
                  <a:pt x="119648" y="1466802"/>
                  <a:pt x="-8777" y="1376641"/>
                  <a:pt x="0" y="1227156"/>
                </a:cubicBezTo>
                <a:cubicBezTo>
                  <a:pt x="-23218" y="1021340"/>
                  <a:pt x="-10119" y="897320"/>
                  <a:pt x="0" y="746114"/>
                </a:cubicBezTo>
                <a:cubicBezTo>
                  <a:pt x="10119" y="594908"/>
                  <a:pt x="-7124" y="463844"/>
                  <a:pt x="0" y="245437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chemeClr val="tx1"/>
                </a:solidFill>
                <a:latin typeface="The Hand" panose="03070502030502020204" pitchFamily="66" charset="0"/>
              </a:rPr>
              <a:t>13:00-13:30: Aufräumen, Mittagessen</a:t>
            </a: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39B75FFF-9A01-09D0-5D48-C1B5C49D0D74}"/>
              </a:ext>
            </a:extLst>
          </p:cNvPr>
          <p:cNvSpPr/>
          <p:nvPr/>
        </p:nvSpPr>
        <p:spPr>
          <a:xfrm>
            <a:off x="6679191" y="4038480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784576 w 5336268"/>
              <a:gd name="connsiteY2" fmla="*/ 0 h 940321"/>
              <a:gd name="connsiteX3" fmla="*/ 1311972 w 5336268"/>
              <a:gd name="connsiteY3" fmla="*/ 0 h 940321"/>
              <a:gd name="connsiteX4" fmla="*/ 1990053 w 5336268"/>
              <a:gd name="connsiteY4" fmla="*/ 0 h 940321"/>
              <a:gd name="connsiteX5" fmla="*/ 2517449 w 5336268"/>
              <a:gd name="connsiteY5" fmla="*/ 0 h 940321"/>
              <a:gd name="connsiteX6" fmla="*/ 3195530 w 5336268"/>
              <a:gd name="connsiteY6" fmla="*/ 0 h 940321"/>
              <a:gd name="connsiteX7" fmla="*/ 3672698 w 5336268"/>
              <a:gd name="connsiteY7" fmla="*/ 0 h 940321"/>
              <a:gd name="connsiteX8" fmla="*/ 4350779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652149 w 5336268"/>
              <a:gd name="connsiteY13" fmla="*/ 940321 h 940321"/>
              <a:gd name="connsiteX14" fmla="*/ 4074524 w 5336268"/>
              <a:gd name="connsiteY14" fmla="*/ 940321 h 940321"/>
              <a:gd name="connsiteX15" fmla="*/ 3446671 w 5336268"/>
              <a:gd name="connsiteY15" fmla="*/ 940321 h 940321"/>
              <a:gd name="connsiteX16" fmla="*/ 2919275 w 5336268"/>
              <a:gd name="connsiteY16" fmla="*/ 940321 h 940321"/>
              <a:gd name="connsiteX17" fmla="*/ 2190966 w 5336268"/>
              <a:gd name="connsiteY17" fmla="*/ 940321 h 940321"/>
              <a:gd name="connsiteX18" fmla="*/ 1563113 w 5336268"/>
              <a:gd name="connsiteY18" fmla="*/ 940321 h 940321"/>
              <a:gd name="connsiteX19" fmla="*/ 834804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fill="none" extrusionOk="0">
                <a:moveTo>
                  <a:pt x="0" y="156723"/>
                </a:moveTo>
                <a:cubicBezTo>
                  <a:pt x="-5719" y="69843"/>
                  <a:pt x="76276" y="5260"/>
                  <a:pt x="156723" y="0"/>
                </a:cubicBezTo>
                <a:cubicBezTo>
                  <a:pt x="459641" y="4002"/>
                  <a:pt x="567388" y="8123"/>
                  <a:pt x="784576" y="0"/>
                </a:cubicBezTo>
                <a:cubicBezTo>
                  <a:pt x="1001764" y="-8123"/>
                  <a:pt x="1115596" y="449"/>
                  <a:pt x="1311972" y="0"/>
                </a:cubicBezTo>
                <a:cubicBezTo>
                  <a:pt x="1508348" y="-449"/>
                  <a:pt x="1799271" y="18872"/>
                  <a:pt x="1990053" y="0"/>
                </a:cubicBezTo>
                <a:cubicBezTo>
                  <a:pt x="2180835" y="-18872"/>
                  <a:pt x="2280463" y="10601"/>
                  <a:pt x="2517449" y="0"/>
                </a:cubicBezTo>
                <a:cubicBezTo>
                  <a:pt x="2754435" y="-10601"/>
                  <a:pt x="2906555" y="-14727"/>
                  <a:pt x="3195530" y="0"/>
                </a:cubicBezTo>
                <a:cubicBezTo>
                  <a:pt x="3484505" y="14727"/>
                  <a:pt x="3438925" y="-18055"/>
                  <a:pt x="3672698" y="0"/>
                </a:cubicBezTo>
                <a:cubicBezTo>
                  <a:pt x="3906471" y="18055"/>
                  <a:pt x="4019738" y="16455"/>
                  <a:pt x="4350779" y="0"/>
                </a:cubicBezTo>
                <a:cubicBezTo>
                  <a:pt x="4681820" y="-16455"/>
                  <a:pt x="4986260" y="-6757"/>
                  <a:pt x="5179545" y="0"/>
                </a:cubicBezTo>
                <a:cubicBezTo>
                  <a:pt x="5259814" y="3526"/>
                  <a:pt x="5340829" y="82525"/>
                  <a:pt x="5336268" y="156723"/>
                </a:cubicBezTo>
                <a:cubicBezTo>
                  <a:pt x="5365072" y="324337"/>
                  <a:pt x="5309576" y="511130"/>
                  <a:pt x="5336268" y="783598"/>
                </a:cubicBezTo>
                <a:cubicBezTo>
                  <a:pt x="5338618" y="869532"/>
                  <a:pt x="5263693" y="957001"/>
                  <a:pt x="5179545" y="940321"/>
                </a:cubicBezTo>
                <a:cubicBezTo>
                  <a:pt x="5044795" y="961010"/>
                  <a:pt x="4870143" y="950845"/>
                  <a:pt x="4652149" y="940321"/>
                </a:cubicBezTo>
                <a:cubicBezTo>
                  <a:pt x="4434155" y="929797"/>
                  <a:pt x="4261136" y="962827"/>
                  <a:pt x="4074524" y="940321"/>
                </a:cubicBezTo>
                <a:cubicBezTo>
                  <a:pt x="3887913" y="917815"/>
                  <a:pt x="3611364" y="954147"/>
                  <a:pt x="3446671" y="940321"/>
                </a:cubicBezTo>
                <a:cubicBezTo>
                  <a:pt x="3281978" y="926495"/>
                  <a:pt x="3049369" y="942307"/>
                  <a:pt x="2919275" y="940321"/>
                </a:cubicBezTo>
                <a:cubicBezTo>
                  <a:pt x="2789181" y="938335"/>
                  <a:pt x="2540924" y="908804"/>
                  <a:pt x="2190966" y="940321"/>
                </a:cubicBezTo>
                <a:cubicBezTo>
                  <a:pt x="1841008" y="971838"/>
                  <a:pt x="1773209" y="912720"/>
                  <a:pt x="1563113" y="940321"/>
                </a:cubicBezTo>
                <a:cubicBezTo>
                  <a:pt x="1353017" y="967922"/>
                  <a:pt x="1047285" y="932998"/>
                  <a:pt x="834804" y="940321"/>
                </a:cubicBezTo>
                <a:cubicBezTo>
                  <a:pt x="622323" y="947644"/>
                  <a:pt x="408697" y="926906"/>
                  <a:pt x="156723" y="940321"/>
                </a:cubicBezTo>
                <a:cubicBezTo>
                  <a:pt x="67425" y="950364"/>
                  <a:pt x="2722" y="865570"/>
                  <a:pt x="0" y="783598"/>
                </a:cubicBezTo>
                <a:cubicBezTo>
                  <a:pt x="10610" y="490577"/>
                  <a:pt x="29846" y="386683"/>
                  <a:pt x="0" y="156723"/>
                </a:cubicBezTo>
                <a:close/>
              </a:path>
              <a:path w="5336268" h="940321" stroke="0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12:40-12:50 Abschlussrunde</a:t>
            </a: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46BE7127-FA2C-A6C5-3456-2D56B17F8ECA}"/>
              </a:ext>
            </a:extLst>
          </p:cNvPr>
          <p:cNvSpPr/>
          <p:nvPr/>
        </p:nvSpPr>
        <p:spPr>
          <a:xfrm>
            <a:off x="7945616" y="147419"/>
            <a:ext cx="3946274" cy="1087052"/>
          </a:xfrm>
          <a:custGeom>
            <a:avLst/>
            <a:gdLst>
              <a:gd name="connsiteX0" fmla="*/ 0 w 3946274"/>
              <a:gd name="connsiteY0" fmla="*/ 181179 h 1087052"/>
              <a:gd name="connsiteX1" fmla="*/ 181179 w 3946274"/>
              <a:gd name="connsiteY1" fmla="*/ 0 h 1087052"/>
              <a:gd name="connsiteX2" fmla="*/ 850177 w 3946274"/>
              <a:gd name="connsiteY2" fmla="*/ 0 h 1087052"/>
              <a:gd name="connsiteX3" fmla="*/ 1411657 w 3946274"/>
              <a:gd name="connsiteY3" fmla="*/ 0 h 1087052"/>
              <a:gd name="connsiteX4" fmla="*/ 1937298 w 3946274"/>
              <a:gd name="connsiteY4" fmla="*/ 0 h 1087052"/>
              <a:gd name="connsiteX5" fmla="*/ 2570456 w 3946274"/>
              <a:gd name="connsiteY5" fmla="*/ 0 h 1087052"/>
              <a:gd name="connsiteX6" fmla="*/ 3131937 w 3946274"/>
              <a:gd name="connsiteY6" fmla="*/ 0 h 1087052"/>
              <a:gd name="connsiteX7" fmla="*/ 3765095 w 3946274"/>
              <a:gd name="connsiteY7" fmla="*/ 0 h 1087052"/>
              <a:gd name="connsiteX8" fmla="*/ 3946274 w 3946274"/>
              <a:gd name="connsiteY8" fmla="*/ 181179 h 1087052"/>
              <a:gd name="connsiteX9" fmla="*/ 3946274 w 3946274"/>
              <a:gd name="connsiteY9" fmla="*/ 529032 h 1087052"/>
              <a:gd name="connsiteX10" fmla="*/ 3946274 w 3946274"/>
              <a:gd name="connsiteY10" fmla="*/ 905873 h 1087052"/>
              <a:gd name="connsiteX11" fmla="*/ 3765095 w 3946274"/>
              <a:gd name="connsiteY11" fmla="*/ 1087052 h 1087052"/>
              <a:gd name="connsiteX12" fmla="*/ 3275293 w 3946274"/>
              <a:gd name="connsiteY12" fmla="*/ 1087052 h 1087052"/>
              <a:gd name="connsiteX13" fmla="*/ 2606295 w 3946274"/>
              <a:gd name="connsiteY13" fmla="*/ 1087052 h 1087052"/>
              <a:gd name="connsiteX14" fmla="*/ 2080654 w 3946274"/>
              <a:gd name="connsiteY14" fmla="*/ 1087052 h 1087052"/>
              <a:gd name="connsiteX15" fmla="*/ 1483335 w 3946274"/>
              <a:gd name="connsiteY15" fmla="*/ 1087052 h 1087052"/>
              <a:gd name="connsiteX16" fmla="*/ 814337 w 3946274"/>
              <a:gd name="connsiteY16" fmla="*/ 1087052 h 1087052"/>
              <a:gd name="connsiteX17" fmla="*/ 181179 w 3946274"/>
              <a:gd name="connsiteY17" fmla="*/ 1087052 h 1087052"/>
              <a:gd name="connsiteX18" fmla="*/ 0 w 3946274"/>
              <a:gd name="connsiteY18" fmla="*/ 905873 h 1087052"/>
              <a:gd name="connsiteX19" fmla="*/ 0 w 3946274"/>
              <a:gd name="connsiteY19" fmla="*/ 558020 h 1087052"/>
              <a:gd name="connsiteX20" fmla="*/ 0 w 3946274"/>
              <a:gd name="connsiteY20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46274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366514" y="9162"/>
                  <a:pt x="639635" y="23427"/>
                  <a:pt x="850177" y="0"/>
                </a:cubicBezTo>
                <a:cubicBezTo>
                  <a:pt x="1060719" y="-23427"/>
                  <a:pt x="1250808" y="-9226"/>
                  <a:pt x="1411657" y="0"/>
                </a:cubicBezTo>
                <a:cubicBezTo>
                  <a:pt x="1572506" y="9226"/>
                  <a:pt x="1798839" y="-10944"/>
                  <a:pt x="1937298" y="0"/>
                </a:cubicBezTo>
                <a:cubicBezTo>
                  <a:pt x="2075757" y="10944"/>
                  <a:pt x="2310793" y="22469"/>
                  <a:pt x="2570456" y="0"/>
                </a:cubicBezTo>
                <a:cubicBezTo>
                  <a:pt x="2830119" y="-22469"/>
                  <a:pt x="2995519" y="-24887"/>
                  <a:pt x="3131937" y="0"/>
                </a:cubicBezTo>
                <a:cubicBezTo>
                  <a:pt x="3268355" y="24887"/>
                  <a:pt x="3514462" y="-17681"/>
                  <a:pt x="3765095" y="0"/>
                </a:cubicBezTo>
                <a:cubicBezTo>
                  <a:pt x="3863110" y="-19521"/>
                  <a:pt x="3942247" y="86714"/>
                  <a:pt x="3946274" y="181179"/>
                </a:cubicBezTo>
                <a:cubicBezTo>
                  <a:pt x="3958870" y="269386"/>
                  <a:pt x="3943482" y="394921"/>
                  <a:pt x="3946274" y="529032"/>
                </a:cubicBezTo>
                <a:cubicBezTo>
                  <a:pt x="3949066" y="663143"/>
                  <a:pt x="3953546" y="816207"/>
                  <a:pt x="3946274" y="905873"/>
                </a:cubicBezTo>
                <a:cubicBezTo>
                  <a:pt x="3956766" y="1021553"/>
                  <a:pt x="3867541" y="1111742"/>
                  <a:pt x="3765095" y="1087052"/>
                </a:cubicBezTo>
                <a:cubicBezTo>
                  <a:pt x="3527271" y="1079090"/>
                  <a:pt x="3433583" y="1095233"/>
                  <a:pt x="3275293" y="1087052"/>
                </a:cubicBezTo>
                <a:cubicBezTo>
                  <a:pt x="3117003" y="1078871"/>
                  <a:pt x="2805417" y="1090048"/>
                  <a:pt x="2606295" y="1087052"/>
                </a:cubicBezTo>
                <a:cubicBezTo>
                  <a:pt x="2407173" y="1084056"/>
                  <a:pt x="2297532" y="1092308"/>
                  <a:pt x="2080654" y="1087052"/>
                </a:cubicBezTo>
                <a:cubicBezTo>
                  <a:pt x="1863776" y="1081796"/>
                  <a:pt x="1673607" y="1059850"/>
                  <a:pt x="1483335" y="1087052"/>
                </a:cubicBezTo>
                <a:cubicBezTo>
                  <a:pt x="1293063" y="1114254"/>
                  <a:pt x="1091803" y="1118805"/>
                  <a:pt x="814337" y="1087052"/>
                </a:cubicBezTo>
                <a:cubicBezTo>
                  <a:pt x="536871" y="1055299"/>
                  <a:pt x="414402" y="1094164"/>
                  <a:pt x="181179" y="1087052"/>
                </a:cubicBezTo>
                <a:cubicBezTo>
                  <a:pt x="77248" y="1093969"/>
                  <a:pt x="13689" y="1016107"/>
                  <a:pt x="0" y="905873"/>
                </a:cubicBezTo>
                <a:cubicBezTo>
                  <a:pt x="-15449" y="768632"/>
                  <a:pt x="-15821" y="646908"/>
                  <a:pt x="0" y="558020"/>
                </a:cubicBezTo>
                <a:cubicBezTo>
                  <a:pt x="15821" y="469132"/>
                  <a:pt x="-3359" y="280751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5400" b="1" dirty="0">
                <a:solidFill>
                  <a:schemeClr val="tx1"/>
                </a:solidFill>
                <a:latin typeface="The Hand" panose="03070502030502020204" pitchFamily="66" charset="0"/>
              </a:rPr>
              <a:t>Wednesday, April 23</a:t>
            </a:r>
            <a:r>
              <a:rPr lang="de-DE" sz="54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th</a:t>
            </a:r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DDC5167D-4315-C829-B6A9-AFEACC2B16C0}"/>
              </a:ext>
            </a:extLst>
          </p:cNvPr>
          <p:cNvSpPr/>
          <p:nvPr/>
        </p:nvSpPr>
        <p:spPr>
          <a:xfrm rot="16200000">
            <a:off x="-3624000" y="1638485"/>
            <a:ext cx="8264383" cy="1087052"/>
          </a:xfrm>
          <a:custGeom>
            <a:avLst/>
            <a:gdLst>
              <a:gd name="connsiteX0" fmla="*/ 0 w 8264383"/>
              <a:gd name="connsiteY0" fmla="*/ 181179 h 1087052"/>
              <a:gd name="connsiteX1" fmla="*/ 181179 w 8264383"/>
              <a:gd name="connsiteY1" fmla="*/ 0 h 1087052"/>
              <a:gd name="connsiteX2" fmla="*/ 997722 w 8264383"/>
              <a:gd name="connsiteY2" fmla="*/ 0 h 1087052"/>
              <a:gd name="connsiteX3" fmla="*/ 1577203 w 8264383"/>
              <a:gd name="connsiteY3" fmla="*/ 0 h 1087052"/>
              <a:gd name="connsiteX4" fmla="*/ 2077665 w 8264383"/>
              <a:gd name="connsiteY4" fmla="*/ 0 h 1087052"/>
              <a:gd name="connsiteX5" fmla="*/ 2815187 w 8264383"/>
              <a:gd name="connsiteY5" fmla="*/ 0 h 1087052"/>
              <a:gd name="connsiteX6" fmla="*/ 3394669 w 8264383"/>
              <a:gd name="connsiteY6" fmla="*/ 0 h 1087052"/>
              <a:gd name="connsiteX7" fmla="*/ 4211212 w 8264383"/>
              <a:gd name="connsiteY7" fmla="*/ 0 h 1087052"/>
              <a:gd name="connsiteX8" fmla="*/ 4711673 w 8264383"/>
              <a:gd name="connsiteY8" fmla="*/ 0 h 1087052"/>
              <a:gd name="connsiteX9" fmla="*/ 5528216 w 8264383"/>
              <a:gd name="connsiteY9" fmla="*/ 0 h 1087052"/>
              <a:gd name="connsiteX10" fmla="*/ 5949657 w 8264383"/>
              <a:gd name="connsiteY10" fmla="*/ 0 h 1087052"/>
              <a:gd name="connsiteX11" fmla="*/ 6608159 w 8264383"/>
              <a:gd name="connsiteY11" fmla="*/ 0 h 1087052"/>
              <a:gd name="connsiteX12" fmla="*/ 7266661 w 8264383"/>
              <a:gd name="connsiteY12" fmla="*/ 0 h 1087052"/>
              <a:gd name="connsiteX13" fmla="*/ 8083204 w 8264383"/>
              <a:gd name="connsiteY13" fmla="*/ 0 h 1087052"/>
              <a:gd name="connsiteX14" fmla="*/ 8264383 w 8264383"/>
              <a:gd name="connsiteY14" fmla="*/ 181179 h 1087052"/>
              <a:gd name="connsiteX15" fmla="*/ 8264383 w 8264383"/>
              <a:gd name="connsiteY15" fmla="*/ 543526 h 1087052"/>
              <a:gd name="connsiteX16" fmla="*/ 8264383 w 8264383"/>
              <a:gd name="connsiteY16" fmla="*/ 905873 h 1087052"/>
              <a:gd name="connsiteX17" fmla="*/ 8083204 w 8264383"/>
              <a:gd name="connsiteY17" fmla="*/ 1087052 h 1087052"/>
              <a:gd name="connsiteX18" fmla="*/ 7345682 w 8264383"/>
              <a:gd name="connsiteY18" fmla="*/ 1087052 h 1087052"/>
              <a:gd name="connsiteX19" fmla="*/ 6845220 w 8264383"/>
              <a:gd name="connsiteY19" fmla="*/ 1087052 h 1087052"/>
              <a:gd name="connsiteX20" fmla="*/ 6028678 w 8264383"/>
              <a:gd name="connsiteY20" fmla="*/ 1087052 h 1087052"/>
              <a:gd name="connsiteX21" fmla="*/ 5370175 w 8264383"/>
              <a:gd name="connsiteY21" fmla="*/ 1087052 h 1087052"/>
              <a:gd name="connsiteX22" fmla="*/ 4869714 w 8264383"/>
              <a:gd name="connsiteY22" fmla="*/ 1087052 h 1087052"/>
              <a:gd name="connsiteX23" fmla="*/ 4211212 w 8264383"/>
              <a:gd name="connsiteY23" fmla="*/ 1087052 h 1087052"/>
              <a:gd name="connsiteX24" fmla="*/ 3789770 w 8264383"/>
              <a:gd name="connsiteY24" fmla="*/ 1087052 h 1087052"/>
              <a:gd name="connsiteX25" fmla="*/ 3368329 w 8264383"/>
              <a:gd name="connsiteY25" fmla="*/ 1087052 h 1087052"/>
              <a:gd name="connsiteX26" fmla="*/ 2709827 w 8264383"/>
              <a:gd name="connsiteY26" fmla="*/ 1087052 h 1087052"/>
              <a:gd name="connsiteX27" fmla="*/ 2209365 w 8264383"/>
              <a:gd name="connsiteY27" fmla="*/ 1087052 h 1087052"/>
              <a:gd name="connsiteX28" fmla="*/ 1471843 w 8264383"/>
              <a:gd name="connsiteY28" fmla="*/ 1087052 h 1087052"/>
              <a:gd name="connsiteX29" fmla="*/ 971381 w 8264383"/>
              <a:gd name="connsiteY29" fmla="*/ 1087052 h 1087052"/>
              <a:gd name="connsiteX30" fmla="*/ 181179 w 8264383"/>
              <a:gd name="connsiteY30" fmla="*/ 1087052 h 1087052"/>
              <a:gd name="connsiteX31" fmla="*/ 0 w 8264383"/>
              <a:gd name="connsiteY31" fmla="*/ 905873 h 1087052"/>
              <a:gd name="connsiteX32" fmla="*/ 0 w 8264383"/>
              <a:gd name="connsiteY32" fmla="*/ 536279 h 1087052"/>
              <a:gd name="connsiteX33" fmla="*/ 0 w 8264383"/>
              <a:gd name="connsiteY33" fmla="*/ 181179 h 108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264383" h="1087052" extrusionOk="0">
                <a:moveTo>
                  <a:pt x="0" y="181179"/>
                </a:moveTo>
                <a:cubicBezTo>
                  <a:pt x="-3909" y="78706"/>
                  <a:pt x="71255" y="3701"/>
                  <a:pt x="181179" y="0"/>
                </a:cubicBezTo>
                <a:cubicBezTo>
                  <a:pt x="442900" y="-25844"/>
                  <a:pt x="647754" y="30812"/>
                  <a:pt x="997722" y="0"/>
                </a:cubicBezTo>
                <a:cubicBezTo>
                  <a:pt x="1347690" y="-30812"/>
                  <a:pt x="1396865" y="-28132"/>
                  <a:pt x="1577203" y="0"/>
                </a:cubicBezTo>
                <a:cubicBezTo>
                  <a:pt x="1757541" y="28132"/>
                  <a:pt x="1857335" y="18684"/>
                  <a:pt x="2077665" y="0"/>
                </a:cubicBezTo>
                <a:cubicBezTo>
                  <a:pt x="2297995" y="-18684"/>
                  <a:pt x="2661144" y="35881"/>
                  <a:pt x="2815187" y="0"/>
                </a:cubicBezTo>
                <a:cubicBezTo>
                  <a:pt x="2969230" y="-35881"/>
                  <a:pt x="3274061" y="19608"/>
                  <a:pt x="3394669" y="0"/>
                </a:cubicBezTo>
                <a:cubicBezTo>
                  <a:pt x="3515277" y="-19608"/>
                  <a:pt x="4026033" y="19204"/>
                  <a:pt x="4211212" y="0"/>
                </a:cubicBezTo>
                <a:cubicBezTo>
                  <a:pt x="4396391" y="-19204"/>
                  <a:pt x="4505127" y="24837"/>
                  <a:pt x="4711673" y="0"/>
                </a:cubicBezTo>
                <a:cubicBezTo>
                  <a:pt x="4918219" y="-24837"/>
                  <a:pt x="5359454" y="14464"/>
                  <a:pt x="5528216" y="0"/>
                </a:cubicBezTo>
                <a:cubicBezTo>
                  <a:pt x="5696978" y="-14464"/>
                  <a:pt x="5806706" y="-2175"/>
                  <a:pt x="5949657" y="0"/>
                </a:cubicBezTo>
                <a:cubicBezTo>
                  <a:pt x="6092608" y="2175"/>
                  <a:pt x="6287505" y="-25524"/>
                  <a:pt x="6608159" y="0"/>
                </a:cubicBezTo>
                <a:cubicBezTo>
                  <a:pt x="6928813" y="25524"/>
                  <a:pt x="7003649" y="-11754"/>
                  <a:pt x="7266661" y="0"/>
                </a:cubicBezTo>
                <a:cubicBezTo>
                  <a:pt x="7529673" y="11754"/>
                  <a:pt x="7913600" y="16225"/>
                  <a:pt x="8083204" y="0"/>
                </a:cubicBezTo>
                <a:cubicBezTo>
                  <a:pt x="8198452" y="18602"/>
                  <a:pt x="8280095" y="67361"/>
                  <a:pt x="8264383" y="181179"/>
                </a:cubicBezTo>
                <a:cubicBezTo>
                  <a:pt x="8251492" y="313471"/>
                  <a:pt x="8272609" y="397192"/>
                  <a:pt x="8264383" y="543526"/>
                </a:cubicBezTo>
                <a:cubicBezTo>
                  <a:pt x="8256157" y="689860"/>
                  <a:pt x="8276774" y="728936"/>
                  <a:pt x="8264383" y="905873"/>
                </a:cubicBezTo>
                <a:cubicBezTo>
                  <a:pt x="8255250" y="987317"/>
                  <a:pt x="8184398" y="1071736"/>
                  <a:pt x="8083204" y="1087052"/>
                </a:cubicBezTo>
                <a:cubicBezTo>
                  <a:pt x="7905128" y="1059302"/>
                  <a:pt x="7535291" y="1116645"/>
                  <a:pt x="7345682" y="1087052"/>
                </a:cubicBezTo>
                <a:cubicBezTo>
                  <a:pt x="7156073" y="1057459"/>
                  <a:pt x="7033690" y="1098017"/>
                  <a:pt x="6845220" y="1087052"/>
                </a:cubicBezTo>
                <a:cubicBezTo>
                  <a:pt x="6656750" y="1076087"/>
                  <a:pt x="6318515" y="1051974"/>
                  <a:pt x="6028678" y="1087052"/>
                </a:cubicBezTo>
                <a:cubicBezTo>
                  <a:pt x="5738841" y="1122130"/>
                  <a:pt x="5602419" y="1069349"/>
                  <a:pt x="5370175" y="1087052"/>
                </a:cubicBezTo>
                <a:cubicBezTo>
                  <a:pt x="5137931" y="1104755"/>
                  <a:pt x="5015875" y="1089064"/>
                  <a:pt x="4869714" y="1087052"/>
                </a:cubicBezTo>
                <a:cubicBezTo>
                  <a:pt x="4723553" y="1085040"/>
                  <a:pt x="4352363" y="1075201"/>
                  <a:pt x="4211212" y="1087052"/>
                </a:cubicBezTo>
                <a:cubicBezTo>
                  <a:pt x="4070061" y="1098903"/>
                  <a:pt x="3968814" y="1078232"/>
                  <a:pt x="3789770" y="1087052"/>
                </a:cubicBezTo>
                <a:cubicBezTo>
                  <a:pt x="3610726" y="1095872"/>
                  <a:pt x="3471593" y="1095790"/>
                  <a:pt x="3368329" y="1087052"/>
                </a:cubicBezTo>
                <a:cubicBezTo>
                  <a:pt x="3265065" y="1078314"/>
                  <a:pt x="2944981" y="1054821"/>
                  <a:pt x="2709827" y="1087052"/>
                </a:cubicBezTo>
                <a:cubicBezTo>
                  <a:pt x="2474673" y="1119283"/>
                  <a:pt x="2369899" y="1070624"/>
                  <a:pt x="2209365" y="1087052"/>
                </a:cubicBezTo>
                <a:cubicBezTo>
                  <a:pt x="2048831" y="1103480"/>
                  <a:pt x="1701280" y="1107425"/>
                  <a:pt x="1471843" y="1087052"/>
                </a:cubicBezTo>
                <a:cubicBezTo>
                  <a:pt x="1242406" y="1066679"/>
                  <a:pt x="1190758" y="1082457"/>
                  <a:pt x="971381" y="1087052"/>
                </a:cubicBezTo>
                <a:cubicBezTo>
                  <a:pt x="752004" y="1091647"/>
                  <a:pt x="488030" y="1092843"/>
                  <a:pt x="181179" y="1087052"/>
                </a:cubicBezTo>
                <a:cubicBezTo>
                  <a:pt x="69739" y="1098569"/>
                  <a:pt x="-10581" y="1028579"/>
                  <a:pt x="0" y="905873"/>
                </a:cubicBezTo>
                <a:cubicBezTo>
                  <a:pt x="-13457" y="793116"/>
                  <a:pt x="3320" y="686144"/>
                  <a:pt x="0" y="536279"/>
                </a:cubicBezTo>
                <a:cubicBezTo>
                  <a:pt x="-3320" y="386414"/>
                  <a:pt x="7460" y="310801"/>
                  <a:pt x="0" y="181179"/>
                </a:cubicBezTo>
                <a:close/>
              </a:path>
            </a:pathLst>
          </a:custGeom>
          <a:noFill/>
          <a:ln w="38100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5400" b="1" dirty="0">
                <a:solidFill>
                  <a:srgbClr val="7030A0"/>
                </a:solidFill>
                <a:latin typeface="The Hand" panose="03070502030502020204" pitchFamily="66" charset="0"/>
              </a:rPr>
              <a:t>Teambuilding mit Nora</a:t>
            </a:r>
            <a:endParaRPr lang="de-DE" sz="5400" b="1" baseline="30000" dirty="0">
              <a:solidFill>
                <a:srgbClr val="7030A0"/>
              </a:solidFill>
              <a:latin typeface="The Hand" panose="03070502030502020204" pitchFamily="66" charset="0"/>
            </a:endParaRP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83D548C9-93F8-117D-7DCB-93EBBBBB98C7}"/>
              </a:ext>
            </a:extLst>
          </p:cNvPr>
          <p:cNvSpPr/>
          <p:nvPr/>
        </p:nvSpPr>
        <p:spPr>
          <a:xfrm>
            <a:off x="1128260" y="4818810"/>
            <a:ext cx="5336268" cy="940321"/>
          </a:xfrm>
          <a:custGeom>
            <a:avLst/>
            <a:gdLst>
              <a:gd name="connsiteX0" fmla="*/ 0 w 5336268"/>
              <a:gd name="connsiteY0" fmla="*/ 156723 h 940321"/>
              <a:gd name="connsiteX1" fmla="*/ 156723 w 5336268"/>
              <a:gd name="connsiteY1" fmla="*/ 0 h 940321"/>
              <a:gd name="connsiteX2" fmla="*/ 784576 w 5336268"/>
              <a:gd name="connsiteY2" fmla="*/ 0 h 940321"/>
              <a:gd name="connsiteX3" fmla="*/ 1311972 w 5336268"/>
              <a:gd name="connsiteY3" fmla="*/ 0 h 940321"/>
              <a:gd name="connsiteX4" fmla="*/ 1990053 w 5336268"/>
              <a:gd name="connsiteY4" fmla="*/ 0 h 940321"/>
              <a:gd name="connsiteX5" fmla="*/ 2517449 w 5336268"/>
              <a:gd name="connsiteY5" fmla="*/ 0 h 940321"/>
              <a:gd name="connsiteX6" fmla="*/ 3195530 w 5336268"/>
              <a:gd name="connsiteY6" fmla="*/ 0 h 940321"/>
              <a:gd name="connsiteX7" fmla="*/ 3672698 w 5336268"/>
              <a:gd name="connsiteY7" fmla="*/ 0 h 940321"/>
              <a:gd name="connsiteX8" fmla="*/ 4350779 w 5336268"/>
              <a:gd name="connsiteY8" fmla="*/ 0 h 940321"/>
              <a:gd name="connsiteX9" fmla="*/ 5179545 w 5336268"/>
              <a:gd name="connsiteY9" fmla="*/ 0 h 940321"/>
              <a:gd name="connsiteX10" fmla="*/ 5336268 w 5336268"/>
              <a:gd name="connsiteY10" fmla="*/ 156723 h 940321"/>
              <a:gd name="connsiteX11" fmla="*/ 5336268 w 5336268"/>
              <a:gd name="connsiteY11" fmla="*/ 783598 h 940321"/>
              <a:gd name="connsiteX12" fmla="*/ 5179545 w 5336268"/>
              <a:gd name="connsiteY12" fmla="*/ 940321 h 940321"/>
              <a:gd name="connsiteX13" fmla="*/ 4652149 w 5336268"/>
              <a:gd name="connsiteY13" fmla="*/ 940321 h 940321"/>
              <a:gd name="connsiteX14" fmla="*/ 4074524 w 5336268"/>
              <a:gd name="connsiteY14" fmla="*/ 940321 h 940321"/>
              <a:gd name="connsiteX15" fmla="*/ 3446671 w 5336268"/>
              <a:gd name="connsiteY15" fmla="*/ 940321 h 940321"/>
              <a:gd name="connsiteX16" fmla="*/ 2919275 w 5336268"/>
              <a:gd name="connsiteY16" fmla="*/ 940321 h 940321"/>
              <a:gd name="connsiteX17" fmla="*/ 2190966 w 5336268"/>
              <a:gd name="connsiteY17" fmla="*/ 940321 h 940321"/>
              <a:gd name="connsiteX18" fmla="*/ 1563113 w 5336268"/>
              <a:gd name="connsiteY18" fmla="*/ 940321 h 940321"/>
              <a:gd name="connsiteX19" fmla="*/ 834804 w 5336268"/>
              <a:gd name="connsiteY19" fmla="*/ 940321 h 940321"/>
              <a:gd name="connsiteX20" fmla="*/ 156723 w 5336268"/>
              <a:gd name="connsiteY20" fmla="*/ 940321 h 940321"/>
              <a:gd name="connsiteX21" fmla="*/ 0 w 5336268"/>
              <a:gd name="connsiteY21" fmla="*/ 783598 h 940321"/>
              <a:gd name="connsiteX22" fmla="*/ 0 w 5336268"/>
              <a:gd name="connsiteY22" fmla="*/ 156723 h 94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336268" h="940321" fill="none" extrusionOk="0">
                <a:moveTo>
                  <a:pt x="0" y="156723"/>
                </a:moveTo>
                <a:cubicBezTo>
                  <a:pt x="-5719" y="69843"/>
                  <a:pt x="76276" y="5260"/>
                  <a:pt x="156723" y="0"/>
                </a:cubicBezTo>
                <a:cubicBezTo>
                  <a:pt x="459641" y="4002"/>
                  <a:pt x="567388" y="8123"/>
                  <a:pt x="784576" y="0"/>
                </a:cubicBezTo>
                <a:cubicBezTo>
                  <a:pt x="1001764" y="-8123"/>
                  <a:pt x="1115596" y="449"/>
                  <a:pt x="1311972" y="0"/>
                </a:cubicBezTo>
                <a:cubicBezTo>
                  <a:pt x="1508348" y="-449"/>
                  <a:pt x="1799271" y="18872"/>
                  <a:pt x="1990053" y="0"/>
                </a:cubicBezTo>
                <a:cubicBezTo>
                  <a:pt x="2180835" y="-18872"/>
                  <a:pt x="2280463" y="10601"/>
                  <a:pt x="2517449" y="0"/>
                </a:cubicBezTo>
                <a:cubicBezTo>
                  <a:pt x="2754435" y="-10601"/>
                  <a:pt x="2906555" y="-14727"/>
                  <a:pt x="3195530" y="0"/>
                </a:cubicBezTo>
                <a:cubicBezTo>
                  <a:pt x="3484505" y="14727"/>
                  <a:pt x="3438925" y="-18055"/>
                  <a:pt x="3672698" y="0"/>
                </a:cubicBezTo>
                <a:cubicBezTo>
                  <a:pt x="3906471" y="18055"/>
                  <a:pt x="4019738" y="16455"/>
                  <a:pt x="4350779" y="0"/>
                </a:cubicBezTo>
                <a:cubicBezTo>
                  <a:pt x="4681820" y="-16455"/>
                  <a:pt x="4986260" y="-6757"/>
                  <a:pt x="5179545" y="0"/>
                </a:cubicBezTo>
                <a:cubicBezTo>
                  <a:pt x="5259814" y="3526"/>
                  <a:pt x="5340829" y="82525"/>
                  <a:pt x="5336268" y="156723"/>
                </a:cubicBezTo>
                <a:cubicBezTo>
                  <a:pt x="5365072" y="324337"/>
                  <a:pt x="5309576" y="511130"/>
                  <a:pt x="5336268" y="783598"/>
                </a:cubicBezTo>
                <a:cubicBezTo>
                  <a:pt x="5338618" y="869532"/>
                  <a:pt x="5263693" y="957001"/>
                  <a:pt x="5179545" y="940321"/>
                </a:cubicBezTo>
                <a:cubicBezTo>
                  <a:pt x="5044795" y="961010"/>
                  <a:pt x="4870143" y="950845"/>
                  <a:pt x="4652149" y="940321"/>
                </a:cubicBezTo>
                <a:cubicBezTo>
                  <a:pt x="4434155" y="929797"/>
                  <a:pt x="4261136" y="962827"/>
                  <a:pt x="4074524" y="940321"/>
                </a:cubicBezTo>
                <a:cubicBezTo>
                  <a:pt x="3887913" y="917815"/>
                  <a:pt x="3611364" y="954147"/>
                  <a:pt x="3446671" y="940321"/>
                </a:cubicBezTo>
                <a:cubicBezTo>
                  <a:pt x="3281978" y="926495"/>
                  <a:pt x="3049369" y="942307"/>
                  <a:pt x="2919275" y="940321"/>
                </a:cubicBezTo>
                <a:cubicBezTo>
                  <a:pt x="2789181" y="938335"/>
                  <a:pt x="2540924" y="908804"/>
                  <a:pt x="2190966" y="940321"/>
                </a:cubicBezTo>
                <a:cubicBezTo>
                  <a:pt x="1841008" y="971838"/>
                  <a:pt x="1773209" y="912720"/>
                  <a:pt x="1563113" y="940321"/>
                </a:cubicBezTo>
                <a:cubicBezTo>
                  <a:pt x="1353017" y="967922"/>
                  <a:pt x="1047285" y="932998"/>
                  <a:pt x="834804" y="940321"/>
                </a:cubicBezTo>
                <a:cubicBezTo>
                  <a:pt x="622323" y="947644"/>
                  <a:pt x="408697" y="926906"/>
                  <a:pt x="156723" y="940321"/>
                </a:cubicBezTo>
                <a:cubicBezTo>
                  <a:pt x="67425" y="950364"/>
                  <a:pt x="2722" y="865570"/>
                  <a:pt x="0" y="783598"/>
                </a:cubicBezTo>
                <a:cubicBezTo>
                  <a:pt x="10610" y="490577"/>
                  <a:pt x="29846" y="386683"/>
                  <a:pt x="0" y="156723"/>
                </a:cubicBezTo>
                <a:close/>
              </a:path>
              <a:path w="5336268" h="940321" stroke="0" extrusionOk="0">
                <a:moveTo>
                  <a:pt x="0" y="156723"/>
                </a:moveTo>
                <a:cubicBezTo>
                  <a:pt x="-14984" y="60925"/>
                  <a:pt x="59607" y="3963"/>
                  <a:pt x="156723" y="0"/>
                </a:cubicBezTo>
                <a:cubicBezTo>
                  <a:pt x="406720" y="-18097"/>
                  <a:pt x="619717" y="-15282"/>
                  <a:pt x="885032" y="0"/>
                </a:cubicBezTo>
                <a:cubicBezTo>
                  <a:pt x="1150347" y="15282"/>
                  <a:pt x="1239262" y="27102"/>
                  <a:pt x="1462657" y="0"/>
                </a:cubicBezTo>
                <a:cubicBezTo>
                  <a:pt x="1686052" y="-27102"/>
                  <a:pt x="1815441" y="4309"/>
                  <a:pt x="1990053" y="0"/>
                </a:cubicBezTo>
                <a:cubicBezTo>
                  <a:pt x="2164665" y="-4309"/>
                  <a:pt x="2524703" y="-6030"/>
                  <a:pt x="2668134" y="0"/>
                </a:cubicBezTo>
                <a:cubicBezTo>
                  <a:pt x="2811565" y="6030"/>
                  <a:pt x="2976219" y="14947"/>
                  <a:pt x="3245759" y="0"/>
                </a:cubicBezTo>
                <a:cubicBezTo>
                  <a:pt x="3515300" y="-14947"/>
                  <a:pt x="3653038" y="-16548"/>
                  <a:pt x="3974068" y="0"/>
                </a:cubicBezTo>
                <a:cubicBezTo>
                  <a:pt x="4295098" y="16548"/>
                  <a:pt x="4334344" y="17816"/>
                  <a:pt x="4501464" y="0"/>
                </a:cubicBezTo>
                <a:cubicBezTo>
                  <a:pt x="4668584" y="-17816"/>
                  <a:pt x="4896528" y="-16514"/>
                  <a:pt x="5179545" y="0"/>
                </a:cubicBezTo>
                <a:cubicBezTo>
                  <a:pt x="5270923" y="1159"/>
                  <a:pt x="5333255" y="69680"/>
                  <a:pt x="5336268" y="156723"/>
                </a:cubicBezTo>
                <a:cubicBezTo>
                  <a:pt x="5364643" y="408827"/>
                  <a:pt x="5330853" y="524805"/>
                  <a:pt x="5336268" y="783598"/>
                </a:cubicBezTo>
                <a:cubicBezTo>
                  <a:pt x="5341843" y="864645"/>
                  <a:pt x="5275175" y="934470"/>
                  <a:pt x="5179545" y="940321"/>
                </a:cubicBezTo>
                <a:cubicBezTo>
                  <a:pt x="4898640" y="967607"/>
                  <a:pt x="4810851" y="947053"/>
                  <a:pt x="4551692" y="940321"/>
                </a:cubicBezTo>
                <a:cubicBezTo>
                  <a:pt x="4292533" y="933589"/>
                  <a:pt x="4244692" y="962027"/>
                  <a:pt x="4024296" y="940321"/>
                </a:cubicBezTo>
                <a:cubicBezTo>
                  <a:pt x="3803900" y="918615"/>
                  <a:pt x="3690432" y="928567"/>
                  <a:pt x="3396443" y="940321"/>
                </a:cubicBezTo>
                <a:cubicBezTo>
                  <a:pt x="3102454" y="952075"/>
                  <a:pt x="2946351" y="920250"/>
                  <a:pt x="2668134" y="940321"/>
                </a:cubicBezTo>
                <a:cubicBezTo>
                  <a:pt x="2389917" y="960392"/>
                  <a:pt x="2252010" y="966940"/>
                  <a:pt x="2040281" y="940321"/>
                </a:cubicBezTo>
                <a:cubicBezTo>
                  <a:pt x="1828552" y="913702"/>
                  <a:pt x="1747819" y="953514"/>
                  <a:pt x="1563113" y="940321"/>
                </a:cubicBezTo>
                <a:cubicBezTo>
                  <a:pt x="1378407" y="927128"/>
                  <a:pt x="1249448" y="928751"/>
                  <a:pt x="1035717" y="940321"/>
                </a:cubicBezTo>
                <a:cubicBezTo>
                  <a:pt x="821986" y="951891"/>
                  <a:pt x="362564" y="941314"/>
                  <a:pt x="156723" y="940321"/>
                </a:cubicBezTo>
                <a:cubicBezTo>
                  <a:pt x="87383" y="936678"/>
                  <a:pt x="1656" y="885877"/>
                  <a:pt x="0" y="783598"/>
                </a:cubicBezTo>
                <a:cubicBezTo>
                  <a:pt x="-324" y="513257"/>
                  <a:pt x="1858" y="331373"/>
                  <a:pt x="0" y="156723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b="1" dirty="0">
                <a:solidFill>
                  <a:srgbClr val="7030A0"/>
                </a:solidFill>
                <a:latin typeface="The Hand" panose="03070502030502020204" pitchFamily="66" charset="0"/>
              </a:rPr>
              <a:t>12:50-13:00 Wunsch-Spiel</a:t>
            </a:r>
          </a:p>
        </p:txBody>
      </p:sp>
    </p:spTree>
    <p:extLst>
      <p:ext uri="{BB962C8B-B14F-4D97-AF65-F5344CB8AC3E}">
        <p14:creationId xmlns:p14="http://schemas.microsoft.com/office/powerpoint/2010/main" val="376013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Macintosh PowerPoint</Application>
  <PresentationFormat>Breitbild</PresentationFormat>
  <Paragraphs>90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I Love Glitter</vt:lpstr>
      <vt:lpstr>The Hand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Felix Dippold</dc:creator>
  <cp:lastModifiedBy>Felix Dippold</cp:lastModifiedBy>
  <cp:revision>78</cp:revision>
  <dcterms:created xsi:type="dcterms:W3CDTF">2025-04-07T05:17:09Z</dcterms:created>
  <dcterms:modified xsi:type="dcterms:W3CDTF">2025-04-23T04:15:54Z</dcterms:modified>
</cp:coreProperties>
</file>